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147470138" r:id="rId3"/>
    <p:sldId id="2147470172" r:id="rId4"/>
    <p:sldId id="2147470175" r:id="rId5"/>
    <p:sldId id="2147470176" r:id="rId6"/>
    <p:sldId id="2147470174" r:id="rId7"/>
    <p:sldId id="2147470177" r:id="rId8"/>
    <p:sldId id="2147470178" r:id="rId9"/>
    <p:sldId id="214747017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D09BC85A-8A12-4E24-A8D4-2F7CBC8B16E6}">
          <p14:sldIdLst>
            <p14:sldId id="257"/>
          </p14:sldIdLst>
        </p14:section>
        <p14:section name="UTXO Management" id="{A4AF9AEB-E240-498D-805C-DDD7CCF04F66}">
          <p14:sldIdLst>
            <p14:sldId id="2147470138"/>
            <p14:sldId id="2147470172"/>
            <p14:sldId id="2147470175"/>
            <p14:sldId id="2147470176"/>
            <p14:sldId id="2147470174"/>
            <p14:sldId id="2147470177"/>
            <p14:sldId id="2147470178"/>
            <p14:sldId id="21474701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5C5353-D6B6-4F32-A6FB-7D0A3485BA1D}" name="Gastbenutzer" initials="Ga" userId="Gastbenutzer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  <a:srgbClr val="FFD966"/>
    <a:srgbClr val="2D3436"/>
    <a:srgbClr val="FFFFFF"/>
    <a:srgbClr val="8211E5"/>
    <a:srgbClr val="F7931A"/>
    <a:srgbClr val="D4D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ED436C-E6AE-4A30-9C26-22AFD715A204}" v="63" dt="2024-09-24T12:35:05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66" autoAdjust="0"/>
    <p:restoredTop sz="81332" autoAdjust="0"/>
  </p:normalViewPr>
  <p:slideViewPr>
    <p:cSldViewPr snapToGrid="0">
      <p:cViewPr varScale="1">
        <p:scale>
          <a:sx n="80" d="100"/>
          <a:sy n="80" d="100"/>
        </p:scale>
        <p:origin x="12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Büchi" userId="016ec2cfad4213e8" providerId="LiveId" clId="{2A080F01-9E91-4CA8-A289-08E418932D86}"/>
    <pc:docChg chg="undo custSel addSld delSld modSld sldOrd delSection modSection">
      <pc:chgData name="Ivan Büchi" userId="016ec2cfad4213e8" providerId="LiveId" clId="{2A080F01-9E91-4CA8-A289-08E418932D86}" dt="2024-02-14T05:53:19.694" v="561" actId="17851"/>
      <pc:docMkLst>
        <pc:docMk/>
      </pc:docMkLst>
      <pc:sldChg chg="modSp mod">
        <pc:chgData name="Ivan Büchi" userId="016ec2cfad4213e8" providerId="LiveId" clId="{2A080F01-9E91-4CA8-A289-08E418932D86}" dt="2024-02-13T06:02:08.699" v="14" actId="6549"/>
        <pc:sldMkLst>
          <pc:docMk/>
          <pc:sldMk cId="70286850" sldId="257"/>
        </pc:sldMkLst>
        <pc:spChg chg="mod">
          <ac:chgData name="Ivan Büchi" userId="016ec2cfad4213e8" providerId="LiveId" clId="{2A080F01-9E91-4CA8-A289-08E418932D86}" dt="2024-02-13T06:02:08.699" v="14" actId="6549"/>
          <ac:spMkLst>
            <pc:docMk/>
            <pc:sldMk cId="70286850" sldId="257"/>
            <ac:spMk id="9" creationId="{AAE99DA2-18A3-BF5E-E55A-A847C6DEDFE1}"/>
          </ac:spMkLst>
        </pc:spChg>
      </pc:sldChg>
      <pc:sldChg chg="del">
        <pc:chgData name="Ivan Büchi" userId="016ec2cfad4213e8" providerId="LiveId" clId="{2A080F01-9E91-4CA8-A289-08E418932D86}" dt="2024-02-13T06:53:55.546" v="428" actId="47"/>
        <pc:sldMkLst>
          <pc:docMk/>
          <pc:sldMk cId="2830744420" sldId="630"/>
        </pc:sldMkLst>
      </pc:sldChg>
      <pc:sldChg chg="del">
        <pc:chgData name="Ivan Büchi" userId="016ec2cfad4213e8" providerId="LiveId" clId="{2A080F01-9E91-4CA8-A289-08E418932D86}" dt="2024-02-13T06:53:47.615" v="426" actId="47"/>
        <pc:sldMkLst>
          <pc:docMk/>
          <pc:sldMk cId="3968534585" sldId="676"/>
        </pc:sldMkLst>
      </pc:sldChg>
      <pc:sldChg chg="addSp del mod">
        <pc:chgData name="Ivan Büchi" userId="016ec2cfad4213e8" providerId="LiveId" clId="{2A080F01-9E91-4CA8-A289-08E418932D86}" dt="2024-02-14T05:52:22.388" v="558" actId="47"/>
        <pc:sldMkLst>
          <pc:docMk/>
          <pc:sldMk cId="3856706154" sldId="693"/>
        </pc:sldMkLst>
        <pc:picChg chg="add">
          <ac:chgData name="Ivan Büchi" userId="016ec2cfad4213e8" providerId="LiveId" clId="{2A080F01-9E91-4CA8-A289-08E418932D86}" dt="2024-02-13T17:37:48.648" v="443" actId="22"/>
          <ac:picMkLst>
            <pc:docMk/>
            <pc:sldMk cId="3856706154" sldId="693"/>
            <ac:picMk id="4" creationId="{82D9BBBF-F843-EF5A-F967-7F839EA85BFD}"/>
          </ac:picMkLst>
        </pc:picChg>
      </pc:sldChg>
      <pc:sldChg chg="del">
        <pc:chgData name="Ivan Büchi" userId="016ec2cfad4213e8" providerId="LiveId" clId="{2A080F01-9E91-4CA8-A289-08E418932D86}" dt="2024-02-13T06:52:05.986" v="421" actId="47"/>
        <pc:sldMkLst>
          <pc:docMk/>
          <pc:sldMk cId="2612381736" sldId="694"/>
        </pc:sldMkLst>
      </pc:sldChg>
      <pc:sldChg chg="del">
        <pc:chgData name="Ivan Büchi" userId="016ec2cfad4213e8" providerId="LiveId" clId="{2A080F01-9E91-4CA8-A289-08E418932D86}" dt="2024-02-13T06:53:57.180" v="434" actId="47"/>
        <pc:sldMkLst>
          <pc:docMk/>
          <pc:sldMk cId="4828085" sldId="706"/>
        </pc:sldMkLst>
      </pc:sldChg>
      <pc:sldChg chg="del">
        <pc:chgData name="Ivan Büchi" userId="016ec2cfad4213e8" providerId="LiveId" clId="{2A080F01-9E91-4CA8-A289-08E418932D86}" dt="2024-02-13T06:53:55.782" v="429" actId="47"/>
        <pc:sldMkLst>
          <pc:docMk/>
          <pc:sldMk cId="3457118261" sldId="2147470116"/>
        </pc:sldMkLst>
      </pc:sldChg>
      <pc:sldChg chg="del">
        <pc:chgData name="Ivan Büchi" userId="016ec2cfad4213e8" providerId="LiveId" clId="{2A080F01-9E91-4CA8-A289-08E418932D86}" dt="2024-02-13T06:53:55.986" v="430" actId="47"/>
        <pc:sldMkLst>
          <pc:docMk/>
          <pc:sldMk cId="239867754" sldId="2147470117"/>
        </pc:sldMkLst>
      </pc:sldChg>
      <pc:sldChg chg="del">
        <pc:chgData name="Ivan Büchi" userId="016ec2cfad4213e8" providerId="LiveId" clId="{2A080F01-9E91-4CA8-A289-08E418932D86}" dt="2024-02-13T06:53:54.933" v="427" actId="47"/>
        <pc:sldMkLst>
          <pc:docMk/>
          <pc:sldMk cId="2574697363" sldId="2147470122"/>
        </pc:sldMkLst>
      </pc:sldChg>
      <pc:sldChg chg="del">
        <pc:chgData name="Ivan Büchi" userId="016ec2cfad4213e8" providerId="LiveId" clId="{2A080F01-9E91-4CA8-A289-08E418932D86}" dt="2024-02-13T06:53:59.810" v="439" actId="47"/>
        <pc:sldMkLst>
          <pc:docMk/>
          <pc:sldMk cId="3748946921" sldId="2147470127"/>
        </pc:sldMkLst>
      </pc:sldChg>
      <pc:sldChg chg="del">
        <pc:chgData name="Ivan Büchi" userId="016ec2cfad4213e8" providerId="LiveId" clId="{2A080F01-9E91-4CA8-A289-08E418932D86}" dt="2024-02-13T06:53:57.887" v="436" actId="47"/>
        <pc:sldMkLst>
          <pc:docMk/>
          <pc:sldMk cId="2913115545" sldId="2147470129"/>
        </pc:sldMkLst>
      </pc:sldChg>
      <pc:sldChg chg="del">
        <pc:chgData name="Ivan Büchi" userId="016ec2cfad4213e8" providerId="LiveId" clId="{2A080F01-9E91-4CA8-A289-08E418932D86}" dt="2024-02-13T06:53:57.416" v="435" actId="47"/>
        <pc:sldMkLst>
          <pc:docMk/>
          <pc:sldMk cId="388401585" sldId="2147470130"/>
        </pc:sldMkLst>
      </pc:sldChg>
      <pc:sldChg chg="del">
        <pc:chgData name="Ivan Büchi" userId="016ec2cfad4213e8" providerId="LiveId" clId="{2A080F01-9E91-4CA8-A289-08E418932D86}" dt="2024-02-13T06:53:58.641" v="438" actId="47"/>
        <pc:sldMkLst>
          <pc:docMk/>
          <pc:sldMk cId="2407617688" sldId="2147470131"/>
        </pc:sldMkLst>
      </pc:sldChg>
      <pc:sldChg chg="del">
        <pc:chgData name="Ivan Büchi" userId="016ec2cfad4213e8" providerId="LiveId" clId="{2A080F01-9E91-4CA8-A289-08E418932D86}" dt="2024-02-13T06:53:56.175" v="431" actId="47"/>
        <pc:sldMkLst>
          <pc:docMk/>
          <pc:sldMk cId="3465500312" sldId="2147470133"/>
        </pc:sldMkLst>
      </pc:sldChg>
      <pc:sldChg chg="del">
        <pc:chgData name="Ivan Büchi" userId="016ec2cfad4213e8" providerId="LiveId" clId="{2A080F01-9E91-4CA8-A289-08E418932D86}" dt="2024-02-13T06:53:56.480" v="432" actId="47"/>
        <pc:sldMkLst>
          <pc:docMk/>
          <pc:sldMk cId="2985876570" sldId="2147470134"/>
        </pc:sldMkLst>
      </pc:sldChg>
      <pc:sldChg chg="addSp delSp modSp mod">
        <pc:chgData name="Ivan Büchi" userId="016ec2cfad4213e8" providerId="LiveId" clId="{2A080F01-9E91-4CA8-A289-08E418932D86}" dt="2024-02-13T06:53:43.524" v="425" actId="478"/>
        <pc:sldMkLst>
          <pc:docMk/>
          <pc:sldMk cId="329638026" sldId="2147470135"/>
        </pc:sldMkLst>
        <pc:spChg chg="del mod">
          <ac:chgData name="Ivan Büchi" userId="016ec2cfad4213e8" providerId="LiveId" clId="{2A080F01-9E91-4CA8-A289-08E418932D86}" dt="2024-02-13T06:51:51.426" v="420"/>
          <ac:spMkLst>
            <pc:docMk/>
            <pc:sldMk cId="329638026" sldId="2147470135"/>
            <ac:spMk id="2" creationId="{FA35AFF8-659E-4BDB-F465-2DD73E798E47}"/>
          </ac:spMkLst>
        </pc:spChg>
        <pc:spChg chg="add del mod">
          <ac:chgData name="Ivan Büchi" userId="016ec2cfad4213e8" providerId="LiveId" clId="{2A080F01-9E91-4CA8-A289-08E418932D86}" dt="2024-02-13T06:53:43.524" v="425" actId="478"/>
          <ac:spMkLst>
            <pc:docMk/>
            <pc:sldMk cId="329638026" sldId="2147470135"/>
            <ac:spMk id="4" creationId="{F10A8F00-E3EF-1FFC-1441-5AE77F28E5F0}"/>
          </ac:spMkLst>
        </pc:spChg>
        <pc:spChg chg="mod">
          <ac:chgData name="Ivan Büchi" userId="016ec2cfad4213e8" providerId="LiveId" clId="{2A080F01-9E91-4CA8-A289-08E418932D86}" dt="2024-02-13T06:51:44.411" v="417" actId="20577"/>
          <ac:spMkLst>
            <pc:docMk/>
            <pc:sldMk cId="329638026" sldId="2147470135"/>
            <ac:spMk id="6" creationId="{936B99D2-D5E4-42BC-8E61-51782E5F1AEE}"/>
          </ac:spMkLst>
        </pc:spChg>
      </pc:sldChg>
      <pc:sldChg chg="addSp delSp modSp del mod ord modNotesTx">
        <pc:chgData name="Ivan Büchi" userId="016ec2cfad4213e8" providerId="LiveId" clId="{2A080F01-9E91-4CA8-A289-08E418932D86}" dt="2024-02-13T17:45:00.455" v="557" actId="47"/>
        <pc:sldMkLst>
          <pc:docMk/>
          <pc:sldMk cId="1305252238" sldId="2147470136"/>
        </pc:sldMkLst>
        <pc:spChg chg="del">
          <ac:chgData name="Ivan Büchi" userId="016ec2cfad4213e8" providerId="LiveId" clId="{2A080F01-9E91-4CA8-A289-08E418932D86}" dt="2024-02-13T06:02:27.593" v="15" actId="478"/>
          <ac:spMkLst>
            <pc:docMk/>
            <pc:sldMk cId="1305252238" sldId="2147470136"/>
            <ac:spMk id="2" creationId="{0E77C348-BDC5-0352-3307-67742ABD42A2}"/>
          </ac:spMkLst>
        </pc:spChg>
        <pc:spChg chg="add mod">
          <ac:chgData name="Ivan Büchi" userId="016ec2cfad4213e8" providerId="LiveId" clId="{2A080F01-9E91-4CA8-A289-08E418932D86}" dt="2024-02-13T17:43:57.749" v="556" actId="20577"/>
          <ac:spMkLst>
            <pc:docMk/>
            <pc:sldMk cId="1305252238" sldId="2147470136"/>
            <ac:spMk id="2" creationId="{EFCC3429-D9D9-D975-3C27-F875B46CABE6}"/>
          </ac:spMkLst>
        </pc:spChg>
        <pc:spChg chg="add del mod">
          <ac:chgData name="Ivan Büchi" userId="016ec2cfad4213e8" providerId="LiveId" clId="{2A080F01-9E91-4CA8-A289-08E418932D86}" dt="2024-02-13T06:02:30.221" v="16" actId="478"/>
          <ac:spMkLst>
            <pc:docMk/>
            <pc:sldMk cId="1305252238" sldId="2147470136"/>
            <ac:spMk id="5" creationId="{4975CEBB-3A83-C73D-F7F1-5BF2B80C2766}"/>
          </ac:spMkLst>
        </pc:spChg>
        <pc:spChg chg="add del mod">
          <ac:chgData name="Ivan Büchi" userId="016ec2cfad4213e8" providerId="LiveId" clId="{2A080F01-9E91-4CA8-A289-08E418932D86}" dt="2024-02-13T17:43:25.621" v="448" actId="478"/>
          <ac:spMkLst>
            <pc:docMk/>
            <pc:sldMk cId="1305252238" sldId="2147470136"/>
            <ac:spMk id="9" creationId="{92A9045A-368D-2A0F-5F79-6EC1C8A19409}"/>
          </ac:spMkLst>
        </pc:spChg>
        <pc:picChg chg="add del mod">
          <ac:chgData name="Ivan Büchi" userId="016ec2cfad4213e8" providerId="LiveId" clId="{2A080F01-9E91-4CA8-A289-08E418932D86}" dt="2024-02-13T17:43:23.065" v="447" actId="478"/>
          <ac:picMkLst>
            <pc:docMk/>
            <pc:sldMk cId="1305252238" sldId="2147470136"/>
            <ac:picMk id="8" creationId="{A1C96E42-A2F1-776F-D9DF-31960FF8D3C9}"/>
          </ac:picMkLst>
        </pc:picChg>
      </pc:sldChg>
      <pc:sldChg chg="addSp delSp modSp mod ord setBg">
        <pc:chgData name="Ivan Büchi" userId="016ec2cfad4213e8" providerId="LiveId" clId="{2A080F01-9E91-4CA8-A289-08E418932D86}" dt="2024-02-13T06:31:13.087" v="190" actId="14100"/>
        <pc:sldMkLst>
          <pc:docMk/>
          <pc:sldMk cId="1793369811" sldId="2147470138"/>
        </pc:sldMkLst>
        <pc:spChg chg="del">
          <ac:chgData name="Ivan Büchi" userId="016ec2cfad4213e8" providerId="LiveId" clId="{2A080F01-9E91-4CA8-A289-08E418932D86}" dt="2024-02-13T06:02:35.003" v="17" actId="478"/>
          <ac:spMkLst>
            <pc:docMk/>
            <pc:sldMk cId="1793369811" sldId="2147470138"/>
            <ac:spMk id="2" creationId="{0E77C348-BDC5-0352-3307-67742ABD42A2}"/>
          </ac:spMkLst>
        </pc:spChg>
        <pc:spChg chg="mod">
          <ac:chgData name="Ivan Büchi" userId="016ec2cfad4213e8" providerId="LiveId" clId="{2A080F01-9E91-4CA8-A289-08E418932D86}" dt="2024-02-13T06:03:08.843" v="23" actId="26606"/>
          <ac:spMkLst>
            <pc:docMk/>
            <pc:sldMk cId="1793369811" sldId="2147470138"/>
            <ac:spMk id="3" creationId="{E53E4A5D-26C9-F3E3-A3CB-D35BC777D57A}"/>
          </ac:spMkLst>
        </pc:spChg>
        <pc:spChg chg="add del mod">
          <ac:chgData name="Ivan Büchi" userId="016ec2cfad4213e8" providerId="LiveId" clId="{2A080F01-9E91-4CA8-A289-08E418932D86}" dt="2024-02-13T06:02:37.440" v="18" actId="478"/>
          <ac:spMkLst>
            <pc:docMk/>
            <pc:sldMk cId="1793369811" sldId="2147470138"/>
            <ac:spMk id="5" creationId="{953AA334-0D70-2005-E46F-E99E2D2BC34F}"/>
          </ac:spMkLst>
        </pc:spChg>
        <pc:spChg chg="add mod">
          <ac:chgData name="Ivan Büchi" userId="016ec2cfad4213e8" providerId="LiveId" clId="{2A080F01-9E91-4CA8-A289-08E418932D86}" dt="2024-02-13T06:31:13.087" v="190" actId="14100"/>
          <ac:spMkLst>
            <pc:docMk/>
            <pc:sldMk cId="1793369811" sldId="2147470138"/>
            <ac:spMk id="9" creationId="{0E207EAB-AE62-ABAF-C566-5A659C2B0284}"/>
          </ac:spMkLst>
        </pc:spChg>
        <pc:spChg chg="mod">
          <ac:chgData name="Ivan Büchi" userId="016ec2cfad4213e8" providerId="LiveId" clId="{2A080F01-9E91-4CA8-A289-08E418932D86}" dt="2024-02-13T06:03:08.843" v="23" actId="26606"/>
          <ac:spMkLst>
            <pc:docMk/>
            <pc:sldMk cId="1793369811" sldId="2147470138"/>
            <ac:spMk id="10" creationId="{EB4D342E-53FD-46EA-9202-C3822D59E861}"/>
          </ac:spMkLst>
        </pc:spChg>
        <pc:spChg chg="ord">
          <ac:chgData name="Ivan Büchi" userId="016ec2cfad4213e8" providerId="LiveId" clId="{2A080F01-9E91-4CA8-A289-08E418932D86}" dt="2024-02-13T06:03:08.843" v="23" actId="26606"/>
          <ac:spMkLst>
            <pc:docMk/>
            <pc:sldMk cId="1793369811" sldId="2147470138"/>
            <ac:spMk id="16" creationId="{CAED35C2-369B-45F3-85CC-F758DDE2FAE9}"/>
          </ac:spMkLst>
        </pc:spChg>
        <pc:spChg chg="add del">
          <ac:chgData name="Ivan Büchi" userId="016ec2cfad4213e8" providerId="LiveId" clId="{2A080F01-9E91-4CA8-A289-08E418932D86}" dt="2024-02-13T06:03:08.843" v="23" actId="26606"/>
          <ac:spMkLst>
            <pc:docMk/>
            <pc:sldMk cId="1793369811" sldId="2147470138"/>
            <ac:spMk id="21" creationId="{99F1FFA9-D672-408C-9220-ADEEC6ABDD09}"/>
          </ac:spMkLst>
        </pc:spChg>
        <pc:picChg chg="mod ord">
          <ac:chgData name="Ivan Büchi" userId="016ec2cfad4213e8" providerId="LiveId" clId="{2A080F01-9E91-4CA8-A289-08E418932D86}" dt="2024-02-13T06:03:08.843" v="23" actId="26606"/>
          <ac:picMkLst>
            <pc:docMk/>
            <pc:sldMk cId="1793369811" sldId="2147470138"/>
            <ac:picMk id="6" creationId="{EBAFF29E-23D6-44F7-8BA8-A63D0A8D402E}"/>
          </ac:picMkLst>
        </pc:picChg>
        <pc:picChg chg="add mod">
          <ac:chgData name="Ivan Büchi" userId="016ec2cfad4213e8" providerId="LiveId" clId="{2A080F01-9E91-4CA8-A289-08E418932D86}" dt="2024-02-13T06:03:18.426" v="27" actId="1076"/>
          <ac:picMkLst>
            <pc:docMk/>
            <pc:sldMk cId="1793369811" sldId="2147470138"/>
            <ac:picMk id="8" creationId="{9596182B-4E0F-5D00-F8EC-4EDDB7D911C3}"/>
          </ac:picMkLst>
        </pc:picChg>
      </pc:sldChg>
      <pc:sldChg chg="del">
        <pc:chgData name="Ivan Büchi" userId="016ec2cfad4213e8" providerId="LiveId" clId="{2A080F01-9E91-4CA8-A289-08E418932D86}" dt="2024-02-13T06:53:58.343" v="437" actId="47"/>
        <pc:sldMkLst>
          <pc:docMk/>
          <pc:sldMk cId="243227235" sldId="2147470139"/>
        </pc:sldMkLst>
      </pc:sldChg>
      <pc:sldChg chg="del">
        <pc:chgData name="Ivan Büchi" userId="016ec2cfad4213e8" providerId="LiveId" clId="{2A080F01-9E91-4CA8-A289-08E418932D86}" dt="2024-02-13T06:53:56.960" v="433" actId="47"/>
        <pc:sldMkLst>
          <pc:docMk/>
          <pc:sldMk cId="1679931929" sldId="2147470140"/>
        </pc:sldMkLst>
      </pc:sldChg>
      <pc:sldChg chg="addSp delSp modSp add mod modNotesTx">
        <pc:chgData name="Ivan Büchi" userId="016ec2cfad4213e8" providerId="LiveId" clId="{2A080F01-9E91-4CA8-A289-08E418932D86}" dt="2024-02-13T06:50:37.276" v="390" actId="6549"/>
        <pc:sldMkLst>
          <pc:docMk/>
          <pc:sldMk cId="2307642740" sldId="2147470141"/>
        </pc:sldMkLst>
        <pc:spChg chg="add mod">
          <ac:chgData name="Ivan Büchi" userId="016ec2cfad4213e8" providerId="LiveId" clId="{2A080F01-9E91-4CA8-A289-08E418932D86}" dt="2024-02-13T06:31:27.534" v="196" actId="14100"/>
          <ac:spMkLst>
            <pc:docMk/>
            <pc:sldMk cId="2307642740" sldId="2147470141"/>
            <ac:spMk id="5" creationId="{C1EAD793-9489-36EC-2EF1-493D8FF1F900}"/>
          </ac:spMkLst>
        </pc:spChg>
        <pc:picChg chg="add mod">
          <ac:chgData name="Ivan Büchi" userId="016ec2cfad4213e8" providerId="LiveId" clId="{2A080F01-9E91-4CA8-A289-08E418932D86}" dt="2024-02-13T06:04:35.548" v="40" actId="1076"/>
          <ac:picMkLst>
            <pc:docMk/>
            <pc:sldMk cId="2307642740" sldId="2147470141"/>
            <ac:picMk id="4" creationId="{B7136741-C0F7-AE53-102F-C1B589CEF3AF}"/>
          </ac:picMkLst>
        </pc:picChg>
        <pc:picChg chg="del">
          <ac:chgData name="Ivan Büchi" userId="016ec2cfad4213e8" providerId="LiveId" clId="{2A080F01-9E91-4CA8-A289-08E418932D86}" dt="2024-02-13T06:04:00.271" v="36" actId="478"/>
          <ac:picMkLst>
            <pc:docMk/>
            <pc:sldMk cId="2307642740" sldId="2147470141"/>
            <ac:picMk id="8" creationId="{F18428E0-57DA-7AC3-434B-57786855333D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50:32.373" v="389" actId="6549"/>
        <pc:sldMkLst>
          <pc:docMk/>
          <pc:sldMk cId="4104813662" sldId="2147470142"/>
        </pc:sldMkLst>
        <pc:spChg chg="add mod">
          <ac:chgData name="Ivan Büchi" userId="016ec2cfad4213e8" providerId="LiveId" clId="{2A080F01-9E91-4CA8-A289-08E418932D86}" dt="2024-02-13T06:31:36.568" v="199" actId="14100"/>
          <ac:spMkLst>
            <pc:docMk/>
            <pc:sldMk cId="4104813662" sldId="2147470142"/>
            <ac:spMk id="7" creationId="{DDCF8F86-EFBB-9270-53D1-DCA031C2488F}"/>
          </ac:spMkLst>
        </pc:spChg>
        <pc:picChg chg="del">
          <ac:chgData name="Ivan Büchi" userId="016ec2cfad4213e8" providerId="LiveId" clId="{2A080F01-9E91-4CA8-A289-08E418932D86}" dt="2024-02-13T06:05:06.434" v="42" actId="478"/>
          <ac:picMkLst>
            <pc:docMk/>
            <pc:sldMk cId="4104813662" sldId="2147470142"/>
            <ac:picMk id="4" creationId="{F256594E-C684-BB81-BCE7-341F40454F1C}"/>
          </ac:picMkLst>
        </pc:picChg>
        <pc:picChg chg="add mod">
          <ac:chgData name="Ivan Büchi" userId="016ec2cfad4213e8" providerId="LiveId" clId="{2A080F01-9E91-4CA8-A289-08E418932D86}" dt="2024-02-13T06:05:26.898" v="46" actId="14100"/>
          <ac:picMkLst>
            <pc:docMk/>
            <pc:sldMk cId="4104813662" sldId="2147470142"/>
            <ac:picMk id="5" creationId="{0F134BEF-5E72-684F-8495-F4307DF887F1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50:25.589" v="387" actId="6549"/>
        <pc:sldMkLst>
          <pc:docMk/>
          <pc:sldMk cId="2436943368" sldId="2147470143"/>
        </pc:sldMkLst>
        <pc:spChg chg="add mod">
          <ac:chgData name="Ivan Büchi" userId="016ec2cfad4213e8" providerId="LiveId" clId="{2A080F01-9E91-4CA8-A289-08E418932D86}" dt="2024-02-13T06:11:34.768" v="67" actId="1582"/>
          <ac:spMkLst>
            <pc:docMk/>
            <pc:sldMk cId="2436943368" sldId="2147470143"/>
            <ac:spMk id="12" creationId="{C507DB5E-955C-DF3F-8A13-4ABE5A0C9C60}"/>
          </ac:spMkLst>
        </pc:spChg>
        <pc:spChg chg="add mod">
          <ac:chgData name="Ivan Büchi" userId="016ec2cfad4213e8" providerId="LiveId" clId="{2A080F01-9E91-4CA8-A289-08E418932D86}" dt="2024-02-13T06:11:48.145" v="71" actId="14100"/>
          <ac:spMkLst>
            <pc:docMk/>
            <pc:sldMk cId="2436943368" sldId="2147470143"/>
            <ac:spMk id="13" creationId="{0D2A3A5C-55DF-1D82-A189-E390A437F834}"/>
          </ac:spMkLst>
        </pc:spChg>
        <pc:spChg chg="add mod">
          <ac:chgData name="Ivan Büchi" userId="016ec2cfad4213e8" providerId="LiveId" clId="{2A080F01-9E91-4CA8-A289-08E418932D86}" dt="2024-02-13T06:12:04.827" v="75" actId="14100"/>
          <ac:spMkLst>
            <pc:docMk/>
            <pc:sldMk cId="2436943368" sldId="2147470143"/>
            <ac:spMk id="14" creationId="{1B0966CA-95F7-B2A8-4883-6ABC57A138BC}"/>
          </ac:spMkLst>
        </pc:spChg>
        <pc:spChg chg="add del mod">
          <ac:chgData name="Ivan Büchi" userId="016ec2cfad4213e8" providerId="LiveId" clId="{2A080F01-9E91-4CA8-A289-08E418932D86}" dt="2024-02-13T06:15:44.444" v="104" actId="478"/>
          <ac:spMkLst>
            <pc:docMk/>
            <pc:sldMk cId="2436943368" sldId="2147470143"/>
            <ac:spMk id="15" creationId="{05615A0E-F15B-56E9-0830-44A75DA23479}"/>
          </ac:spMkLst>
        </pc:spChg>
        <pc:spChg chg="add mod">
          <ac:chgData name="Ivan Büchi" userId="016ec2cfad4213e8" providerId="LiveId" clId="{2A080F01-9E91-4CA8-A289-08E418932D86}" dt="2024-02-13T06:15:54.685" v="106" actId="1076"/>
          <ac:spMkLst>
            <pc:docMk/>
            <pc:sldMk cId="2436943368" sldId="2147470143"/>
            <ac:spMk id="17" creationId="{01DDD2F8-AC06-DC20-9789-4C22ACB0FA0E}"/>
          </ac:spMkLst>
        </pc:spChg>
        <pc:picChg chg="add mod">
          <ac:chgData name="Ivan Büchi" userId="016ec2cfad4213e8" providerId="LiveId" clId="{2A080F01-9E91-4CA8-A289-08E418932D86}" dt="2024-02-13T06:09:32.632" v="57" actId="1076"/>
          <ac:picMkLst>
            <pc:docMk/>
            <pc:sldMk cId="2436943368" sldId="2147470143"/>
            <ac:picMk id="4" creationId="{AE941D2F-CA8F-F045-4FE8-EDA409A98AC5}"/>
          </ac:picMkLst>
        </pc:picChg>
        <pc:picChg chg="del">
          <ac:chgData name="Ivan Büchi" userId="016ec2cfad4213e8" providerId="LiveId" clId="{2A080F01-9E91-4CA8-A289-08E418932D86}" dt="2024-02-13T06:09:01.456" v="48" actId="478"/>
          <ac:picMkLst>
            <pc:docMk/>
            <pc:sldMk cId="2436943368" sldId="2147470143"/>
            <ac:picMk id="5" creationId="{01F0C9AB-18B4-83DA-96C6-7C7627879EA2}"/>
          </ac:picMkLst>
        </pc:picChg>
        <pc:picChg chg="add mod">
          <ac:chgData name="Ivan Büchi" userId="016ec2cfad4213e8" providerId="LiveId" clId="{2A080F01-9E91-4CA8-A289-08E418932D86}" dt="2024-02-13T06:09:48.305" v="63" actId="1076"/>
          <ac:picMkLst>
            <pc:docMk/>
            <pc:sldMk cId="2436943368" sldId="2147470143"/>
            <ac:picMk id="8" creationId="{9979203C-326D-44FB-EF1F-FA0D611D5A62}"/>
          </ac:picMkLst>
        </pc:picChg>
        <pc:picChg chg="add mod">
          <ac:chgData name="Ivan Büchi" userId="016ec2cfad4213e8" providerId="LiveId" clId="{2A080F01-9E91-4CA8-A289-08E418932D86}" dt="2024-02-13T06:09:46.208" v="61" actId="27614"/>
          <ac:picMkLst>
            <pc:docMk/>
            <pc:sldMk cId="2436943368" sldId="2147470143"/>
            <ac:picMk id="11" creationId="{CDE71665-ADBB-15F8-2B6A-A672454B387B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50:29.139" v="388" actId="6549"/>
        <pc:sldMkLst>
          <pc:docMk/>
          <pc:sldMk cId="4228970472" sldId="2147470144"/>
        </pc:sldMkLst>
        <pc:spChg chg="add mod">
          <ac:chgData name="Ivan Büchi" userId="016ec2cfad4213e8" providerId="LiveId" clId="{2A080F01-9E91-4CA8-A289-08E418932D86}" dt="2024-02-13T06:31:47.268" v="203" actId="14100"/>
          <ac:spMkLst>
            <pc:docMk/>
            <pc:sldMk cId="4228970472" sldId="2147470144"/>
            <ac:spMk id="9" creationId="{753B1050-3714-A262-9711-EC48BB388165}"/>
          </ac:spMkLst>
        </pc:spChg>
        <pc:picChg chg="add del mod">
          <ac:chgData name="Ivan Büchi" userId="016ec2cfad4213e8" providerId="LiveId" clId="{2A080F01-9E91-4CA8-A289-08E418932D86}" dt="2024-02-13T06:31:44.014" v="202" actId="1076"/>
          <ac:picMkLst>
            <pc:docMk/>
            <pc:sldMk cId="4228970472" sldId="2147470144"/>
            <ac:picMk id="4" creationId="{2B5BEF85-A8E0-C842-17DA-D9D8C1FA385D}"/>
          </ac:picMkLst>
        </pc:picChg>
        <pc:picChg chg="del">
          <ac:chgData name="Ivan Büchi" userId="016ec2cfad4213e8" providerId="LiveId" clId="{2A080F01-9E91-4CA8-A289-08E418932D86}" dt="2024-02-13T06:13:23.208" v="78" actId="478"/>
          <ac:picMkLst>
            <pc:docMk/>
            <pc:sldMk cId="4228970472" sldId="2147470144"/>
            <ac:picMk id="5" creationId="{340E7F36-680B-C8F0-26D4-6AC1819350F0}"/>
          </ac:picMkLst>
        </pc:picChg>
        <pc:picChg chg="add del mod">
          <ac:chgData name="Ivan Büchi" userId="016ec2cfad4213e8" providerId="LiveId" clId="{2A080F01-9E91-4CA8-A289-08E418932D86}" dt="2024-02-13T06:15:17.563" v="102" actId="478"/>
          <ac:picMkLst>
            <pc:docMk/>
            <pc:sldMk cId="4228970472" sldId="2147470144"/>
            <ac:picMk id="8" creationId="{516622E5-6BE5-8CE5-253F-EC467F5D9716}"/>
          </ac:picMkLst>
        </pc:picChg>
      </pc:sldChg>
      <pc:sldChg chg="addSp delSp modSp add mod ord modNotesTx">
        <pc:chgData name="Ivan Büchi" userId="016ec2cfad4213e8" providerId="LiveId" clId="{2A080F01-9E91-4CA8-A289-08E418932D86}" dt="2024-02-13T06:50:18.692" v="385" actId="6549"/>
        <pc:sldMkLst>
          <pc:docMk/>
          <pc:sldMk cId="2413512390" sldId="2147470145"/>
        </pc:sldMkLst>
        <pc:spChg chg="add mod">
          <ac:chgData name="Ivan Büchi" userId="016ec2cfad4213e8" providerId="LiveId" clId="{2A080F01-9E91-4CA8-A289-08E418932D86}" dt="2024-02-13T06:34:47.391" v="235"/>
          <ac:spMkLst>
            <pc:docMk/>
            <pc:sldMk cId="2413512390" sldId="2147470145"/>
            <ac:spMk id="15" creationId="{9859B0EB-1FA5-21A4-DF31-89FDD0FFA506}"/>
          </ac:spMkLst>
        </pc:spChg>
        <pc:picChg chg="del">
          <ac:chgData name="Ivan Büchi" userId="016ec2cfad4213e8" providerId="LiveId" clId="{2A080F01-9E91-4CA8-A289-08E418932D86}" dt="2024-02-13T06:16:33.064" v="111" actId="478"/>
          <ac:picMkLst>
            <pc:docMk/>
            <pc:sldMk cId="2413512390" sldId="2147470145"/>
            <ac:picMk id="4" creationId="{993CB645-02F0-2608-7F3C-9B51F94F09F3}"/>
          </ac:picMkLst>
        </pc:picChg>
        <pc:picChg chg="add del mod">
          <ac:chgData name="Ivan Büchi" userId="016ec2cfad4213e8" providerId="LiveId" clId="{2A080F01-9E91-4CA8-A289-08E418932D86}" dt="2024-02-13T06:33:39.396" v="222" actId="478"/>
          <ac:picMkLst>
            <pc:docMk/>
            <pc:sldMk cId="2413512390" sldId="2147470145"/>
            <ac:picMk id="5" creationId="{6A3936C5-5BC4-C74F-2412-EFE5861D052E}"/>
          </ac:picMkLst>
        </pc:picChg>
        <pc:picChg chg="mod">
          <ac:chgData name="Ivan Büchi" userId="016ec2cfad4213e8" providerId="LiveId" clId="{2A080F01-9E91-4CA8-A289-08E418932D86}" dt="2024-02-13T06:16:35.691" v="112" actId="1076"/>
          <ac:picMkLst>
            <pc:docMk/>
            <pc:sldMk cId="2413512390" sldId="2147470145"/>
            <ac:picMk id="8" creationId="{D5094DDF-1535-669C-C782-855FE73D517F}"/>
          </ac:picMkLst>
        </pc:picChg>
        <pc:picChg chg="add del mod">
          <ac:chgData name="Ivan Büchi" userId="016ec2cfad4213e8" providerId="LiveId" clId="{2A080F01-9E91-4CA8-A289-08E418932D86}" dt="2024-02-13T06:33:46.962" v="226" actId="478"/>
          <ac:picMkLst>
            <pc:docMk/>
            <pc:sldMk cId="2413512390" sldId="2147470145"/>
            <ac:picMk id="9" creationId="{E8109726-4B37-B1CB-3B90-1E9A7F009997}"/>
          </ac:picMkLst>
        </pc:picChg>
        <pc:picChg chg="add del mod">
          <ac:chgData name="Ivan Büchi" userId="016ec2cfad4213e8" providerId="LiveId" clId="{2A080F01-9E91-4CA8-A289-08E418932D86}" dt="2024-02-13T06:33:56.480" v="230" actId="478"/>
          <ac:picMkLst>
            <pc:docMk/>
            <pc:sldMk cId="2413512390" sldId="2147470145"/>
            <ac:picMk id="12" creationId="{022722FD-41F3-9B49-C252-9F763435D1C7}"/>
          </ac:picMkLst>
        </pc:picChg>
        <pc:picChg chg="add del mod">
          <ac:chgData name="Ivan Büchi" userId="016ec2cfad4213e8" providerId="LiveId" clId="{2A080F01-9E91-4CA8-A289-08E418932D86}" dt="2024-02-13T06:34:04.855" v="234" actId="478"/>
          <ac:picMkLst>
            <pc:docMk/>
            <pc:sldMk cId="2413512390" sldId="2147470145"/>
            <ac:picMk id="14" creationId="{9216688C-D973-0E25-DD82-388A547EE628}"/>
          </ac:picMkLst>
        </pc:picChg>
      </pc:sldChg>
      <pc:sldChg chg="addSp modSp add mod ord modNotesTx">
        <pc:chgData name="Ivan Büchi" userId="016ec2cfad4213e8" providerId="LiveId" clId="{2A080F01-9E91-4CA8-A289-08E418932D86}" dt="2024-02-13T06:50:21.848" v="386" actId="6549"/>
        <pc:sldMkLst>
          <pc:docMk/>
          <pc:sldMk cId="646406028" sldId="2147470146"/>
        </pc:sldMkLst>
        <pc:spChg chg="add mod">
          <ac:chgData name="Ivan Büchi" userId="016ec2cfad4213e8" providerId="LiveId" clId="{2A080F01-9E91-4CA8-A289-08E418932D86}" dt="2024-02-13T06:31:58.706" v="206" actId="14100"/>
          <ac:spMkLst>
            <pc:docMk/>
            <pc:sldMk cId="646406028" sldId="2147470146"/>
            <ac:spMk id="2" creationId="{2D0307B9-F05F-BA9D-0056-E26FC41784C6}"/>
          </ac:spMkLst>
        </pc:spChg>
      </pc:sldChg>
      <pc:sldChg chg="addSp delSp modSp add mod modNotesTx">
        <pc:chgData name="Ivan Büchi" userId="016ec2cfad4213e8" providerId="LiveId" clId="{2A080F01-9E91-4CA8-A289-08E418932D86}" dt="2024-02-13T06:50:09.064" v="383" actId="6549"/>
        <pc:sldMkLst>
          <pc:docMk/>
          <pc:sldMk cId="3744303655" sldId="2147470147"/>
        </pc:sldMkLst>
        <pc:spChg chg="add mod">
          <ac:chgData name="Ivan Büchi" userId="016ec2cfad4213e8" providerId="LiveId" clId="{2A080F01-9E91-4CA8-A289-08E418932D86}" dt="2024-02-13T06:17:58.965" v="117" actId="1076"/>
          <ac:spMkLst>
            <pc:docMk/>
            <pc:sldMk cId="3744303655" sldId="2147470147"/>
            <ac:spMk id="5" creationId="{35580F83-77E1-E418-3310-8E675493A6BC}"/>
          </ac:spMkLst>
        </pc:spChg>
        <pc:spChg chg="add mod">
          <ac:chgData name="Ivan Büchi" userId="016ec2cfad4213e8" providerId="LiveId" clId="{2A080F01-9E91-4CA8-A289-08E418932D86}" dt="2024-02-13T06:18:13.890" v="120" actId="1076"/>
          <ac:spMkLst>
            <pc:docMk/>
            <pc:sldMk cId="3744303655" sldId="2147470147"/>
            <ac:spMk id="7" creationId="{4D2CDE1D-315F-83BD-DBDE-3AFE78B12A32}"/>
          </ac:spMkLst>
        </pc:spChg>
        <pc:spChg chg="add mod">
          <ac:chgData name="Ivan Büchi" userId="016ec2cfad4213e8" providerId="LiveId" clId="{2A080F01-9E91-4CA8-A289-08E418932D86}" dt="2024-02-13T06:18:58.524" v="127" actId="14100"/>
          <ac:spMkLst>
            <pc:docMk/>
            <pc:sldMk cId="3744303655" sldId="2147470147"/>
            <ac:spMk id="12" creationId="{466FAE18-05B4-3D35-9BE5-A1B61B07A828}"/>
          </ac:spMkLst>
        </pc:spChg>
        <pc:picChg chg="add mod">
          <ac:chgData name="Ivan Büchi" userId="016ec2cfad4213e8" providerId="LiveId" clId="{2A080F01-9E91-4CA8-A289-08E418932D86}" dt="2024-02-13T06:17:58.965" v="117" actId="1076"/>
          <ac:picMkLst>
            <pc:docMk/>
            <pc:sldMk cId="3744303655" sldId="2147470147"/>
            <ac:picMk id="2" creationId="{88FC2399-22A7-79EF-5494-98E33349F429}"/>
          </ac:picMkLst>
        </pc:picChg>
        <pc:picChg chg="add mod">
          <ac:chgData name="Ivan Büchi" userId="016ec2cfad4213e8" providerId="LiveId" clId="{2A080F01-9E91-4CA8-A289-08E418932D86}" dt="2024-02-13T06:17:58.965" v="117" actId="1076"/>
          <ac:picMkLst>
            <pc:docMk/>
            <pc:sldMk cId="3744303655" sldId="2147470147"/>
            <ac:picMk id="4" creationId="{421B538F-DD63-C544-7EC1-5A0608B97EA7}"/>
          </ac:picMkLst>
        </pc:picChg>
        <pc:picChg chg="del">
          <ac:chgData name="Ivan Büchi" userId="016ec2cfad4213e8" providerId="LiveId" clId="{2A080F01-9E91-4CA8-A289-08E418932D86}" dt="2024-02-13T06:17:37.680" v="114" actId="478"/>
          <ac:picMkLst>
            <pc:docMk/>
            <pc:sldMk cId="3744303655" sldId="2147470147"/>
            <ac:picMk id="8" creationId="{E43CBF54-82D6-7D4F-9348-F77C308063C9}"/>
          </ac:picMkLst>
        </pc:picChg>
        <pc:picChg chg="add mod">
          <ac:chgData name="Ivan Büchi" userId="016ec2cfad4213e8" providerId="LiveId" clId="{2A080F01-9E91-4CA8-A289-08E418932D86}" dt="2024-02-13T06:18:47.885" v="124" actId="1076"/>
          <ac:picMkLst>
            <pc:docMk/>
            <pc:sldMk cId="3744303655" sldId="2147470147"/>
            <ac:picMk id="11" creationId="{C821018B-C509-61C7-C28A-7BCC79591D23}"/>
          </ac:picMkLst>
        </pc:picChg>
      </pc:sldChg>
      <pc:sldChg chg="add del">
        <pc:chgData name="Ivan Büchi" userId="016ec2cfad4213e8" providerId="LiveId" clId="{2A080F01-9E91-4CA8-A289-08E418932D86}" dt="2024-02-13T06:25:22.591" v="129"/>
        <pc:sldMkLst>
          <pc:docMk/>
          <pc:sldMk cId="616349312" sldId="2147470148"/>
        </pc:sldMkLst>
      </pc:sldChg>
      <pc:sldChg chg="addSp delSp modSp add mod ord modNotesTx">
        <pc:chgData name="Ivan Büchi" userId="016ec2cfad4213e8" providerId="LiveId" clId="{2A080F01-9E91-4CA8-A289-08E418932D86}" dt="2024-02-13T06:50:05.404" v="382" actId="6549"/>
        <pc:sldMkLst>
          <pc:docMk/>
          <pc:sldMk cId="1439553586" sldId="2147470148"/>
        </pc:sldMkLst>
        <pc:spChg chg="add mod">
          <ac:chgData name="Ivan Büchi" userId="016ec2cfad4213e8" providerId="LiveId" clId="{2A080F01-9E91-4CA8-A289-08E418932D86}" dt="2024-02-13T06:28:39.731" v="170" actId="14100"/>
          <ac:spMkLst>
            <pc:docMk/>
            <pc:sldMk cId="1439553586" sldId="2147470148"/>
            <ac:spMk id="18" creationId="{397BB909-29F9-F65E-10BF-9408D7265FA6}"/>
          </ac:spMkLst>
        </pc:spChg>
        <pc:spChg chg="add mod ord">
          <ac:chgData name="Ivan Büchi" userId="016ec2cfad4213e8" providerId="LiveId" clId="{2A080F01-9E91-4CA8-A289-08E418932D86}" dt="2024-02-13T06:38:07.097" v="274" actId="1035"/>
          <ac:spMkLst>
            <pc:docMk/>
            <pc:sldMk cId="1439553586" sldId="2147470148"/>
            <ac:spMk id="19" creationId="{1CD790BC-A1EF-B650-ABBB-D29A3F822DF1}"/>
          </ac:spMkLst>
        </pc:spChg>
        <pc:spChg chg="add del mod">
          <ac:chgData name="Ivan Büchi" userId="016ec2cfad4213e8" providerId="LiveId" clId="{2A080F01-9E91-4CA8-A289-08E418932D86}" dt="2024-02-13T06:37:49.054" v="251" actId="478"/>
          <ac:spMkLst>
            <pc:docMk/>
            <pc:sldMk cId="1439553586" sldId="2147470148"/>
            <ac:spMk id="22" creationId="{1BED24B0-59F2-1F3C-DA9A-9125B8D94DD5}"/>
          </ac:spMkLst>
        </pc:spChg>
        <pc:picChg chg="add del mod">
          <ac:chgData name="Ivan Büchi" userId="016ec2cfad4213e8" providerId="LiveId" clId="{2A080F01-9E91-4CA8-A289-08E418932D86}" dt="2024-02-13T06:27:04.273" v="148" actId="478"/>
          <ac:picMkLst>
            <pc:docMk/>
            <pc:sldMk cId="1439553586" sldId="2147470148"/>
            <ac:picMk id="4" creationId="{0161F65D-A5AC-1D09-A004-8EADD58EDD34}"/>
          </ac:picMkLst>
        </pc:picChg>
        <pc:picChg chg="add del">
          <ac:chgData name="Ivan Büchi" userId="016ec2cfad4213e8" providerId="LiveId" clId="{2A080F01-9E91-4CA8-A289-08E418932D86}" dt="2024-02-13T06:26:25.501" v="140" actId="478"/>
          <ac:picMkLst>
            <pc:docMk/>
            <pc:sldMk cId="1439553586" sldId="2147470148"/>
            <ac:picMk id="7" creationId="{D8CF2C9C-34B1-7553-14B0-6AB316F96899}"/>
          </ac:picMkLst>
        </pc:picChg>
        <pc:picChg chg="del">
          <ac:chgData name="Ivan Büchi" userId="016ec2cfad4213e8" providerId="LiveId" clId="{2A080F01-9E91-4CA8-A289-08E418932D86}" dt="2024-02-13T06:25:27.699" v="131" actId="478"/>
          <ac:picMkLst>
            <pc:docMk/>
            <pc:sldMk cId="1439553586" sldId="2147470148"/>
            <ac:picMk id="8" creationId="{F472B83D-5E0E-AACF-2BFF-60D607A6D680}"/>
          </ac:picMkLst>
        </pc:picChg>
        <pc:picChg chg="add del mod">
          <ac:chgData name="Ivan Büchi" userId="016ec2cfad4213e8" providerId="LiveId" clId="{2A080F01-9E91-4CA8-A289-08E418932D86}" dt="2024-02-13T06:27:21.966" v="158" actId="478"/>
          <ac:picMkLst>
            <pc:docMk/>
            <pc:sldMk cId="1439553586" sldId="2147470148"/>
            <ac:picMk id="11" creationId="{AFD9D2D0-58CA-BBA3-1748-C3CB13C75983}"/>
          </ac:picMkLst>
        </pc:picChg>
        <pc:picChg chg="add del mod">
          <ac:chgData name="Ivan Büchi" userId="016ec2cfad4213e8" providerId="LiveId" clId="{2A080F01-9E91-4CA8-A289-08E418932D86}" dt="2024-02-13T06:28:04.479" v="160" actId="478"/>
          <ac:picMkLst>
            <pc:docMk/>
            <pc:sldMk cId="1439553586" sldId="2147470148"/>
            <ac:picMk id="13" creationId="{E3360EBD-5237-4FEA-A575-46B1D939118B}"/>
          </ac:picMkLst>
        </pc:picChg>
        <pc:picChg chg="add mod">
          <ac:chgData name="Ivan Büchi" userId="016ec2cfad4213e8" providerId="LiveId" clId="{2A080F01-9E91-4CA8-A289-08E418932D86}" dt="2024-02-13T06:28:24.593" v="165" actId="1076"/>
          <ac:picMkLst>
            <pc:docMk/>
            <pc:sldMk cId="1439553586" sldId="2147470148"/>
            <ac:picMk id="15" creationId="{D7541205-7EC6-DB05-6B0D-72365417C59D}"/>
          </ac:picMkLst>
        </pc:picChg>
        <pc:picChg chg="add del mod">
          <ac:chgData name="Ivan Büchi" userId="016ec2cfad4213e8" providerId="LiveId" clId="{2A080F01-9E91-4CA8-A289-08E418932D86}" dt="2024-02-13T06:29:22.748" v="174" actId="478"/>
          <ac:picMkLst>
            <pc:docMk/>
            <pc:sldMk cId="1439553586" sldId="2147470148"/>
            <ac:picMk id="17" creationId="{88A7664C-CED2-6C1A-4AF7-E328BC0986C4}"/>
          </ac:picMkLst>
        </pc:picChg>
        <pc:picChg chg="add mod">
          <ac:chgData name="Ivan Büchi" userId="016ec2cfad4213e8" providerId="LiveId" clId="{2A080F01-9E91-4CA8-A289-08E418932D86}" dt="2024-02-13T06:38:07.097" v="274" actId="1035"/>
          <ac:picMkLst>
            <pc:docMk/>
            <pc:sldMk cId="1439553586" sldId="2147470148"/>
            <ac:picMk id="21" creationId="{913F0A7F-1911-D9D3-9381-BB8F37512BEC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49:57.910" v="380" actId="6549"/>
        <pc:sldMkLst>
          <pc:docMk/>
          <pc:sldMk cId="1390657239" sldId="2147470149"/>
        </pc:sldMkLst>
        <pc:spChg chg="add mod">
          <ac:chgData name="Ivan Büchi" userId="016ec2cfad4213e8" providerId="LiveId" clId="{2A080F01-9E91-4CA8-A289-08E418932D86}" dt="2024-02-13T06:39:01.109" v="285" actId="14100"/>
          <ac:spMkLst>
            <pc:docMk/>
            <pc:sldMk cId="1390657239" sldId="2147470149"/>
            <ac:spMk id="5" creationId="{5D23B6D2-52DB-52D9-3DD3-4034A002DA1E}"/>
          </ac:spMkLst>
        </pc:spChg>
        <pc:picChg chg="add mod">
          <ac:chgData name="Ivan Büchi" userId="016ec2cfad4213e8" providerId="LiveId" clId="{2A080F01-9E91-4CA8-A289-08E418932D86}" dt="2024-02-13T06:26:58.783" v="146"/>
          <ac:picMkLst>
            <pc:docMk/>
            <pc:sldMk cId="1390657239" sldId="2147470149"/>
            <ac:picMk id="2" creationId="{5D9C1190-00F8-D4E2-EFA0-4D649CF7B1EB}"/>
          </ac:picMkLst>
        </pc:picChg>
        <pc:picChg chg="del">
          <ac:chgData name="Ivan Büchi" userId="016ec2cfad4213e8" providerId="LiveId" clId="{2A080F01-9E91-4CA8-A289-08E418932D86}" dt="2024-02-13T06:26:29.597" v="142" actId="478"/>
          <ac:picMkLst>
            <pc:docMk/>
            <pc:sldMk cId="1390657239" sldId="2147470149"/>
            <ac:picMk id="4" creationId="{8737BD06-0A0D-2010-16E5-A4E7076F666A}"/>
          </ac:picMkLst>
        </pc:picChg>
        <pc:picChg chg="mod">
          <ac:chgData name="Ivan Büchi" userId="016ec2cfad4213e8" providerId="LiveId" clId="{2A080F01-9E91-4CA8-A289-08E418932D86}" dt="2024-02-13T06:26:35.846" v="145" actId="1076"/>
          <ac:picMkLst>
            <pc:docMk/>
            <pc:sldMk cId="1390657239" sldId="2147470149"/>
            <ac:picMk id="7" creationId="{A759A7F2-ED1F-9EC5-A08A-2CFB2D113590}"/>
          </ac:picMkLst>
        </pc:picChg>
      </pc:sldChg>
      <pc:sldChg chg="addSp delSp modSp add mod ord modNotesTx">
        <pc:chgData name="Ivan Büchi" userId="016ec2cfad4213e8" providerId="LiveId" clId="{2A080F01-9E91-4CA8-A289-08E418932D86}" dt="2024-02-13T06:50:12.658" v="384" actId="6549"/>
        <pc:sldMkLst>
          <pc:docMk/>
          <pc:sldMk cId="2610663922" sldId="2147470150"/>
        </pc:sldMkLst>
        <pc:spChg chg="add del mod">
          <ac:chgData name="Ivan Büchi" userId="016ec2cfad4213e8" providerId="LiveId" clId="{2A080F01-9E91-4CA8-A289-08E418932D86}" dt="2024-02-13T06:30:49.194" v="184" actId="478"/>
          <ac:spMkLst>
            <pc:docMk/>
            <pc:sldMk cId="2610663922" sldId="2147470150"/>
            <ac:spMk id="2" creationId="{541F7BB4-8510-592C-6DBF-719A0C3A1688}"/>
          </ac:spMkLst>
        </pc:spChg>
        <pc:spChg chg="add mod">
          <ac:chgData name="Ivan Büchi" userId="016ec2cfad4213e8" providerId="LiveId" clId="{2A080F01-9E91-4CA8-A289-08E418932D86}" dt="2024-02-13T06:35:29.018" v="247" actId="1038"/>
          <ac:spMkLst>
            <pc:docMk/>
            <pc:sldMk cId="2610663922" sldId="2147470150"/>
            <ac:spMk id="8" creationId="{966316A9-DD46-542F-A0A8-686239251D86}"/>
          </ac:spMkLst>
        </pc:spChg>
        <pc:picChg chg="del">
          <ac:chgData name="Ivan Büchi" userId="016ec2cfad4213e8" providerId="LiveId" clId="{2A080F01-9E91-4CA8-A289-08E418932D86}" dt="2024-02-13T06:30:49.194" v="184" actId="478"/>
          <ac:picMkLst>
            <pc:docMk/>
            <pc:sldMk cId="2610663922" sldId="2147470150"/>
            <ac:picMk id="4" creationId="{C4294A60-7FA5-35F8-ECE7-068CC6F469AD}"/>
          </ac:picMkLst>
        </pc:picChg>
        <pc:picChg chg="add mod">
          <ac:chgData name="Ivan Büchi" userId="016ec2cfad4213e8" providerId="LiveId" clId="{2A080F01-9E91-4CA8-A289-08E418932D86}" dt="2024-02-13T06:30:54.870" v="187" actId="1076"/>
          <ac:picMkLst>
            <pc:docMk/>
            <pc:sldMk cId="2610663922" sldId="2147470150"/>
            <ac:picMk id="7" creationId="{3EFF7B8A-7415-B79A-3FBF-5A9B7FAC1BFA}"/>
          </ac:picMkLst>
        </pc:picChg>
      </pc:sldChg>
      <pc:sldChg chg="addSp modSp add mod ord modNotesTx">
        <pc:chgData name="Ivan Büchi" userId="016ec2cfad4213e8" providerId="LiveId" clId="{2A080F01-9E91-4CA8-A289-08E418932D86}" dt="2024-02-13T06:50:01.727" v="381" actId="6549"/>
        <pc:sldMkLst>
          <pc:docMk/>
          <pc:sldMk cId="1624985811" sldId="2147470151"/>
        </pc:sldMkLst>
        <pc:spChg chg="add mod">
          <ac:chgData name="Ivan Büchi" userId="016ec2cfad4213e8" providerId="LiveId" clId="{2A080F01-9E91-4CA8-A289-08E418932D86}" dt="2024-02-13T06:38:26.907" v="277" actId="14100"/>
          <ac:spMkLst>
            <pc:docMk/>
            <pc:sldMk cId="1624985811" sldId="2147470151"/>
            <ac:spMk id="2" creationId="{E9D65138-6770-99CA-EABC-68ED886FE21A}"/>
          </ac:spMkLst>
        </pc:spChg>
        <pc:spChg chg="add mod">
          <ac:chgData name="Ivan Büchi" userId="016ec2cfad4213e8" providerId="LiveId" clId="{2A080F01-9E91-4CA8-A289-08E418932D86}" dt="2024-02-13T06:38:41.948" v="281" actId="14100"/>
          <ac:spMkLst>
            <pc:docMk/>
            <pc:sldMk cId="1624985811" sldId="2147470151"/>
            <ac:spMk id="4" creationId="{90A92166-2EAA-ABC5-6C4F-387CF28B6A31}"/>
          </ac:spMkLst>
        </pc:spChg>
      </pc:sldChg>
      <pc:sldChg chg="addSp modSp add del mod ord">
        <pc:chgData name="Ivan Büchi" userId="016ec2cfad4213e8" providerId="LiveId" clId="{2A080F01-9E91-4CA8-A289-08E418932D86}" dt="2024-02-13T06:34:50.998" v="236" actId="47"/>
        <pc:sldMkLst>
          <pc:docMk/>
          <pc:sldMk cId="3794487577" sldId="2147470151"/>
        </pc:sldMkLst>
        <pc:spChg chg="add mod">
          <ac:chgData name="Ivan Büchi" userId="016ec2cfad4213e8" providerId="LiveId" clId="{2A080F01-9E91-4CA8-A289-08E418932D86}" dt="2024-02-13T06:32:42.793" v="214" actId="14100"/>
          <ac:spMkLst>
            <pc:docMk/>
            <pc:sldMk cId="3794487577" sldId="2147470151"/>
            <ac:spMk id="2" creationId="{19635CDD-345A-BAAC-AE33-0ED9AABED44B}"/>
          </ac:spMkLst>
        </pc:spChg>
      </pc:sldChg>
      <pc:sldChg chg="addSp delSp modSp add mod modNotesTx">
        <pc:chgData name="Ivan Büchi" userId="016ec2cfad4213e8" providerId="LiveId" clId="{2A080F01-9E91-4CA8-A289-08E418932D86}" dt="2024-02-13T06:49:52.878" v="379" actId="6549"/>
        <pc:sldMkLst>
          <pc:docMk/>
          <pc:sldMk cId="1515604716" sldId="2147470152"/>
        </pc:sldMkLst>
        <pc:spChg chg="add mod">
          <ac:chgData name="Ivan Büchi" userId="016ec2cfad4213e8" providerId="LiveId" clId="{2A080F01-9E91-4CA8-A289-08E418932D86}" dt="2024-02-13T06:40:33.013" v="299" actId="14100"/>
          <ac:spMkLst>
            <pc:docMk/>
            <pc:sldMk cId="1515604716" sldId="2147470152"/>
            <ac:spMk id="5" creationId="{A25A1350-FD45-2D16-D3F7-E4CA1CEA25B2}"/>
          </ac:spMkLst>
        </pc:spChg>
        <pc:spChg chg="add mod">
          <ac:chgData name="Ivan Büchi" userId="016ec2cfad4213e8" providerId="LiveId" clId="{2A080F01-9E91-4CA8-A289-08E418932D86}" dt="2024-02-13T06:40:45.890" v="304" actId="14100"/>
          <ac:spMkLst>
            <pc:docMk/>
            <pc:sldMk cId="1515604716" sldId="2147470152"/>
            <ac:spMk id="8" creationId="{830684A3-26B2-DF03-1F26-572E0EF7EFC8}"/>
          </ac:spMkLst>
        </pc:spChg>
        <pc:picChg chg="add mod">
          <ac:chgData name="Ivan Büchi" userId="016ec2cfad4213e8" providerId="LiveId" clId="{2A080F01-9E91-4CA8-A289-08E418932D86}" dt="2024-02-13T06:40:35.890" v="302" actId="1076"/>
          <ac:picMkLst>
            <pc:docMk/>
            <pc:sldMk cId="1515604716" sldId="2147470152"/>
            <ac:picMk id="4" creationId="{3BE256B5-1630-FDAA-2B7C-56D67C2393CF}"/>
          </ac:picMkLst>
        </pc:picChg>
        <pc:picChg chg="del">
          <ac:chgData name="Ivan Büchi" userId="016ec2cfad4213e8" providerId="LiveId" clId="{2A080F01-9E91-4CA8-A289-08E418932D86}" dt="2024-02-13T06:39:06.837" v="286" actId="478"/>
          <ac:picMkLst>
            <pc:docMk/>
            <pc:sldMk cId="1515604716" sldId="2147470152"/>
            <ac:picMk id="7" creationId="{DB0655C0-7E74-4895-2548-0E3601173FFB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49:49.011" v="378" actId="6549"/>
        <pc:sldMkLst>
          <pc:docMk/>
          <pc:sldMk cId="433884792" sldId="2147470153"/>
        </pc:sldMkLst>
        <pc:spChg chg="add mod">
          <ac:chgData name="Ivan Büchi" userId="016ec2cfad4213e8" providerId="LiveId" clId="{2A080F01-9E91-4CA8-A289-08E418932D86}" dt="2024-02-13T06:41:02.096" v="307" actId="14100"/>
          <ac:spMkLst>
            <pc:docMk/>
            <pc:sldMk cId="433884792" sldId="2147470153"/>
            <ac:spMk id="7" creationId="{66D82E89-88E4-0114-88FF-42F396090C4C}"/>
          </ac:spMkLst>
        </pc:spChg>
        <pc:spChg chg="add mod">
          <ac:chgData name="Ivan Büchi" userId="016ec2cfad4213e8" providerId="LiveId" clId="{2A080F01-9E91-4CA8-A289-08E418932D86}" dt="2024-02-13T06:41:16.303" v="312" actId="14100"/>
          <ac:spMkLst>
            <pc:docMk/>
            <pc:sldMk cId="433884792" sldId="2147470153"/>
            <ac:spMk id="8" creationId="{B4DF1C06-3468-2B44-E72A-0B57A25B883B}"/>
          </ac:spMkLst>
        </pc:spChg>
        <pc:picChg chg="del">
          <ac:chgData name="Ivan Büchi" userId="016ec2cfad4213e8" providerId="LiveId" clId="{2A080F01-9E91-4CA8-A289-08E418932D86}" dt="2024-02-13T06:39:52.736" v="291" actId="478"/>
          <ac:picMkLst>
            <pc:docMk/>
            <pc:sldMk cId="433884792" sldId="2147470153"/>
            <ac:picMk id="4" creationId="{C55F251C-6010-B816-8512-34F0C1FC48E4}"/>
          </ac:picMkLst>
        </pc:picChg>
        <pc:picChg chg="add mod">
          <ac:chgData name="Ivan Büchi" userId="016ec2cfad4213e8" providerId="LiveId" clId="{2A080F01-9E91-4CA8-A289-08E418932D86}" dt="2024-02-13T06:41:11.431" v="311" actId="1076"/>
          <ac:picMkLst>
            <pc:docMk/>
            <pc:sldMk cId="433884792" sldId="2147470153"/>
            <ac:picMk id="5" creationId="{11E5CA15-244A-0437-1010-9B2A94B9E564}"/>
          </ac:picMkLst>
        </pc:picChg>
        <pc:picChg chg="add del">
          <ac:chgData name="Ivan Büchi" userId="016ec2cfad4213e8" providerId="LiveId" clId="{2A080F01-9E91-4CA8-A289-08E418932D86}" dt="2024-02-13T06:42:29.937" v="315" actId="478"/>
          <ac:picMkLst>
            <pc:docMk/>
            <pc:sldMk cId="433884792" sldId="2147470153"/>
            <ac:picMk id="11" creationId="{51AF84CA-EBAB-A751-A58E-726B0B41C163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49:44.865" v="377" actId="6549"/>
        <pc:sldMkLst>
          <pc:docMk/>
          <pc:sldMk cId="2324116161" sldId="2147470154"/>
        </pc:sldMkLst>
        <pc:spChg chg="add del mod">
          <ac:chgData name="Ivan Büchi" userId="016ec2cfad4213e8" providerId="LiveId" clId="{2A080F01-9E91-4CA8-A289-08E418932D86}" dt="2024-02-13T06:43:28.319" v="329" actId="478"/>
          <ac:spMkLst>
            <pc:docMk/>
            <pc:sldMk cId="2324116161" sldId="2147470154"/>
            <ac:spMk id="2" creationId="{E6BEA47E-4408-781C-022A-614CCC09120C}"/>
          </ac:spMkLst>
        </pc:spChg>
        <pc:spChg chg="del">
          <ac:chgData name="Ivan Büchi" userId="016ec2cfad4213e8" providerId="LiveId" clId="{2A080F01-9E91-4CA8-A289-08E418932D86}" dt="2024-02-13T06:42:42.788" v="318" actId="478"/>
          <ac:spMkLst>
            <pc:docMk/>
            <pc:sldMk cId="2324116161" sldId="2147470154"/>
            <ac:spMk id="7" creationId="{A02041F9-C61F-2659-B0C6-D2AC914DF93E}"/>
          </ac:spMkLst>
        </pc:spChg>
        <pc:spChg chg="mod ord">
          <ac:chgData name="Ivan Büchi" userId="016ec2cfad4213e8" providerId="LiveId" clId="{2A080F01-9E91-4CA8-A289-08E418932D86}" dt="2024-02-13T06:43:49.101" v="336" actId="14100"/>
          <ac:spMkLst>
            <pc:docMk/>
            <pc:sldMk cId="2324116161" sldId="2147470154"/>
            <ac:spMk id="8" creationId="{C0505F6A-EADB-2245-5E7D-5EA9D0288125}"/>
          </ac:spMkLst>
        </pc:spChg>
        <pc:picChg chg="del">
          <ac:chgData name="Ivan Büchi" userId="016ec2cfad4213e8" providerId="LiveId" clId="{2A080F01-9E91-4CA8-A289-08E418932D86}" dt="2024-02-13T06:42:39.990" v="317" actId="478"/>
          <ac:picMkLst>
            <pc:docMk/>
            <pc:sldMk cId="2324116161" sldId="2147470154"/>
            <ac:picMk id="5" creationId="{9BF2B6C7-F26C-CD36-F833-CF267F30362B}"/>
          </ac:picMkLst>
        </pc:picChg>
        <pc:picChg chg="add mod">
          <ac:chgData name="Ivan Büchi" userId="016ec2cfad4213e8" providerId="LiveId" clId="{2A080F01-9E91-4CA8-A289-08E418932D86}" dt="2024-02-13T06:43:34.345" v="332" actId="1076"/>
          <ac:picMkLst>
            <pc:docMk/>
            <pc:sldMk cId="2324116161" sldId="2147470154"/>
            <ac:picMk id="9" creationId="{C8CCB782-3056-0495-0EBC-662B60477BF5}"/>
          </ac:picMkLst>
        </pc:picChg>
        <pc:picChg chg="del mod">
          <ac:chgData name="Ivan Büchi" userId="016ec2cfad4213e8" providerId="LiveId" clId="{2A080F01-9E91-4CA8-A289-08E418932D86}" dt="2024-02-13T06:43:28.319" v="329" actId="478"/>
          <ac:picMkLst>
            <pc:docMk/>
            <pc:sldMk cId="2324116161" sldId="2147470154"/>
            <ac:picMk id="11" creationId="{12F27104-58C3-43B4-A0F6-AF8BEDA1A210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49:36.095" v="375" actId="6549"/>
        <pc:sldMkLst>
          <pc:docMk/>
          <pc:sldMk cId="2798530770" sldId="2147470155"/>
        </pc:sldMkLst>
        <pc:spChg chg="add del">
          <ac:chgData name="Ivan Büchi" userId="016ec2cfad4213e8" providerId="LiveId" clId="{2A080F01-9E91-4CA8-A289-08E418932D86}" dt="2024-02-13T06:45:40.151" v="346" actId="11529"/>
          <ac:spMkLst>
            <pc:docMk/>
            <pc:sldMk cId="2798530770" sldId="2147470155"/>
            <ac:spMk id="5" creationId="{16F389C4-8E2D-7C85-0B99-28FC51E842FF}"/>
          </ac:spMkLst>
        </pc:spChg>
        <pc:spChg chg="del">
          <ac:chgData name="Ivan Büchi" userId="016ec2cfad4213e8" providerId="LiveId" clId="{2A080F01-9E91-4CA8-A289-08E418932D86}" dt="2024-02-13T06:44:55.718" v="338" actId="478"/>
          <ac:spMkLst>
            <pc:docMk/>
            <pc:sldMk cId="2798530770" sldId="2147470155"/>
            <ac:spMk id="8" creationId="{9CB4CA4B-B69C-BD55-7248-B2A88F8D74ED}"/>
          </ac:spMkLst>
        </pc:spChg>
        <pc:picChg chg="add del mod">
          <ac:chgData name="Ivan Büchi" userId="016ec2cfad4213e8" providerId="LiveId" clId="{2A080F01-9E91-4CA8-A289-08E418932D86}" dt="2024-02-13T06:46:30.488" v="357" actId="478"/>
          <ac:picMkLst>
            <pc:docMk/>
            <pc:sldMk cId="2798530770" sldId="2147470155"/>
            <ac:picMk id="4" creationId="{2BE2EE37-62E6-6E42-F479-EFF8999C57A6}"/>
          </ac:picMkLst>
        </pc:picChg>
        <pc:picChg chg="del">
          <ac:chgData name="Ivan Büchi" userId="016ec2cfad4213e8" providerId="LiveId" clId="{2A080F01-9E91-4CA8-A289-08E418932D86}" dt="2024-02-13T06:44:55.718" v="338" actId="478"/>
          <ac:picMkLst>
            <pc:docMk/>
            <pc:sldMk cId="2798530770" sldId="2147470155"/>
            <ac:picMk id="9" creationId="{ABEFDCAA-34AC-375A-55A8-2B76526AB97C}"/>
          </ac:picMkLst>
        </pc:picChg>
        <pc:picChg chg="add del mod">
          <ac:chgData name="Ivan Büchi" userId="016ec2cfad4213e8" providerId="LiveId" clId="{2A080F01-9E91-4CA8-A289-08E418932D86}" dt="2024-02-13T06:46:29.151" v="356" actId="478"/>
          <ac:picMkLst>
            <pc:docMk/>
            <pc:sldMk cId="2798530770" sldId="2147470155"/>
            <ac:picMk id="11" creationId="{BE78BE4A-57B1-6970-B7CE-A22E8BBECCF3}"/>
          </ac:picMkLst>
        </pc:picChg>
        <pc:picChg chg="add mod">
          <ac:chgData name="Ivan Büchi" userId="016ec2cfad4213e8" providerId="LiveId" clId="{2A080F01-9E91-4CA8-A289-08E418932D86}" dt="2024-02-13T06:46:46.827" v="360" actId="1076"/>
          <ac:picMkLst>
            <pc:docMk/>
            <pc:sldMk cId="2798530770" sldId="2147470155"/>
            <ac:picMk id="13" creationId="{8B4243B7-85DE-E5BA-FCD9-E2FF7E32A494}"/>
          </ac:picMkLst>
        </pc:picChg>
      </pc:sldChg>
      <pc:sldChg chg="delSp add mod ord modNotesTx">
        <pc:chgData name="Ivan Büchi" userId="016ec2cfad4213e8" providerId="LiveId" clId="{2A080F01-9E91-4CA8-A289-08E418932D86}" dt="2024-02-13T06:49:39.789" v="376" actId="6549"/>
        <pc:sldMkLst>
          <pc:docMk/>
          <pc:sldMk cId="3901005643" sldId="2147470156"/>
        </pc:sldMkLst>
        <pc:picChg chg="del">
          <ac:chgData name="Ivan Büchi" userId="016ec2cfad4213e8" providerId="LiveId" clId="{2A080F01-9E91-4CA8-A289-08E418932D86}" dt="2024-02-13T06:46:24.329" v="353" actId="478"/>
          <ac:picMkLst>
            <pc:docMk/>
            <pc:sldMk cId="3901005643" sldId="2147470156"/>
            <ac:picMk id="11" creationId="{58A23899-259F-DEE3-6B1F-6F752A34F0E7}"/>
          </ac:picMkLst>
        </pc:picChg>
      </pc:sldChg>
      <pc:sldChg chg="addSp delSp modSp add mod modNotesTx">
        <pc:chgData name="Ivan Büchi" userId="016ec2cfad4213e8" providerId="LiveId" clId="{2A080F01-9E91-4CA8-A289-08E418932D86}" dt="2024-02-13T06:49:31.037" v="374" actId="6549"/>
        <pc:sldMkLst>
          <pc:docMk/>
          <pc:sldMk cId="2049390840" sldId="2147470157"/>
        </pc:sldMkLst>
        <pc:picChg chg="add mod">
          <ac:chgData name="Ivan Büchi" userId="016ec2cfad4213e8" providerId="LiveId" clId="{2A080F01-9E91-4CA8-A289-08E418932D86}" dt="2024-02-13T06:49:03.546" v="370" actId="1076"/>
          <ac:picMkLst>
            <pc:docMk/>
            <pc:sldMk cId="2049390840" sldId="2147470157"/>
            <ac:picMk id="4" creationId="{A4412E43-8BA3-0A1F-36D0-8214F5592073}"/>
          </ac:picMkLst>
        </pc:picChg>
        <pc:picChg chg="add mod">
          <ac:chgData name="Ivan Büchi" userId="016ec2cfad4213e8" providerId="LiveId" clId="{2A080F01-9E91-4CA8-A289-08E418932D86}" dt="2024-02-13T06:49:07.376" v="373" actId="1076"/>
          <ac:picMkLst>
            <pc:docMk/>
            <pc:sldMk cId="2049390840" sldId="2147470157"/>
            <ac:picMk id="7" creationId="{BCA42430-51EB-2EF4-68B5-99008DA8CB8E}"/>
          </ac:picMkLst>
        </pc:picChg>
        <pc:picChg chg="del">
          <ac:chgData name="Ivan Büchi" userId="016ec2cfad4213e8" providerId="LiveId" clId="{2A080F01-9E91-4CA8-A289-08E418932D86}" dt="2024-02-13T06:47:37.482" v="362" actId="478"/>
          <ac:picMkLst>
            <pc:docMk/>
            <pc:sldMk cId="2049390840" sldId="2147470157"/>
            <ac:picMk id="13" creationId="{26EB54DC-F37F-E8F4-26E1-AE20EB953B75}"/>
          </ac:picMkLst>
        </pc:picChg>
      </pc:sldChg>
      <pc:sldChg chg="add">
        <pc:chgData name="Ivan Büchi" userId="016ec2cfad4213e8" providerId="LiveId" clId="{2A080F01-9E91-4CA8-A289-08E418932D86}" dt="2024-02-13T17:43:16.730" v="444"/>
        <pc:sldMkLst>
          <pc:docMk/>
          <pc:sldMk cId="1007760879" sldId="2147470158"/>
        </pc:sldMkLst>
      </pc:sldChg>
    </pc:docChg>
  </pc:docChgLst>
  <pc:docChgLst>
    <pc:chgData name="Ivan Büchi" userId="016ec2cfad4213e8" providerId="LiveId" clId="{610D19E8-2EF7-4401-AC59-45F3C8781F53}"/>
    <pc:docChg chg="undo custSel addSld delSld modSld sldOrd addSection delSection modSection">
      <pc:chgData name="Ivan Büchi" userId="016ec2cfad4213e8" providerId="LiveId" clId="{610D19E8-2EF7-4401-AC59-45F3C8781F53}" dt="2024-01-16T16:39:39.958" v="4852"/>
      <pc:docMkLst>
        <pc:docMk/>
      </pc:docMkLst>
      <pc:sldChg chg="addSp delSp modSp mod">
        <pc:chgData name="Ivan Büchi" userId="016ec2cfad4213e8" providerId="LiveId" clId="{610D19E8-2EF7-4401-AC59-45F3C8781F53}" dt="2024-01-04T09:51:39.497" v="1820" actId="1076"/>
        <pc:sldMkLst>
          <pc:docMk/>
          <pc:sldMk cId="70286850" sldId="257"/>
        </pc:sldMkLst>
        <pc:spChg chg="add mod">
          <ac:chgData name="Ivan Büchi" userId="016ec2cfad4213e8" providerId="LiveId" clId="{610D19E8-2EF7-4401-AC59-45F3C8781F53}" dt="2024-01-04T09:51:39.497" v="1820" actId="1076"/>
          <ac:spMkLst>
            <pc:docMk/>
            <pc:sldMk cId="70286850" sldId="257"/>
            <ac:spMk id="2" creationId="{FCB7245D-A1B1-4FA2-2FC1-C16D0DE1ADE0}"/>
          </ac:spMkLst>
        </pc:spChg>
        <pc:spChg chg="del">
          <ac:chgData name="Ivan Büchi" userId="016ec2cfad4213e8" providerId="LiveId" clId="{610D19E8-2EF7-4401-AC59-45F3C8781F53}" dt="2024-01-04T09:25:52.948" v="0" actId="478"/>
          <ac:spMkLst>
            <pc:docMk/>
            <pc:sldMk cId="70286850" sldId="257"/>
            <ac:spMk id="7" creationId="{E408A196-5F0D-DDC0-F5CE-A2BA8876BF10}"/>
          </ac:spMkLst>
        </pc:spChg>
        <pc:spChg chg="mod">
          <ac:chgData name="Ivan Büchi" userId="016ec2cfad4213e8" providerId="LiveId" clId="{610D19E8-2EF7-4401-AC59-45F3C8781F53}" dt="2024-01-04T09:26:28.240" v="38" actId="20577"/>
          <ac:spMkLst>
            <pc:docMk/>
            <pc:sldMk cId="70286850" sldId="257"/>
            <ac:spMk id="8" creationId="{9B51B5C0-911A-34F1-D58D-600E2B049FEA}"/>
          </ac:spMkLst>
        </pc:spChg>
        <pc:spChg chg="mod">
          <ac:chgData name="Ivan Büchi" userId="016ec2cfad4213e8" providerId="LiveId" clId="{610D19E8-2EF7-4401-AC59-45F3C8781F53}" dt="2024-01-04T09:26:37.926" v="58" actId="20577"/>
          <ac:spMkLst>
            <pc:docMk/>
            <pc:sldMk cId="70286850" sldId="257"/>
            <ac:spMk id="9" creationId="{AAE99DA2-18A3-BF5E-E55A-A847C6DEDFE1}"/>
          </ac:spMkLst>
        </pc:spChg>
        <pc:picChg chg="del">
          <ac:chgData name="Ivan Büchi" userId="016ec2cfad4213e8" providerId="LiveId" clId="{610D19E8-2EF7-4401-AC59-45F3C8781F53}" dt="2024-01-04T09:25:54.661" v="1" actId="478"/>
          <ac:picMkLst>
            <pc:docMk/>
            <pc:sldMk cId="70286850" sldId="257"/>
            <ac:picMk id="6" creationId="{AA3FF8A9-7391-DE27-2936-95231DA321B5}"/>
          </ac:picMkLst>
        </pc:picChg>
      </pc:sldChg>
      <pc:sldChg chg="addSp delSp modSp mod modNotesTx">
        <pc:chgData name="Ivan Büchi" userId="016ec2cfad4213e8" providerId="LiveId" clId="{610D19E8-2EF7-4401-AC59-45F3C8781F53}" dt="2024-01-15T04:45:49.388" v="2453" actId="6549"/>
        <pc:sldMkLst>
          <pc:docMk/>
          <pc:sldMk cId="2830744420" sldId="630"/>
        </pc:sldMkLst>
        <pc:spChg chg="mod">
          <ac:chgData name="Ivan Büchi" userId="016ec2cfad4213e8" providerId="LiveId" clId="{610D19E8-2EF7-4401-AC59-45F3C8781F53}" dt="2024-01-15T04:45:49.388" v="2453" actId="6549"/>
          <ac:spMkLst>
            <pc:docMk/>
            <pc:sldMk cId="2830744420" sldId="630"/>
            <ac:spMk id="2" creationId="{0E77C348-BDC5-0352-3307-67742ABD42A2}"/>
          </ac:spMkLst>
        </pc:spChg>
        <pc:spChg chg="add mod">
          <ac:chgData name="Ivan Büchi" userId="016ec2cfad4213e8" providerId="LiveId" clId="{610D19E8-2EF7-4401-AC59-45F3C8781F53}" dt="2024-01-04T09:52:24.534" v="1830"/>
          <ac:spMkLst>
            <pc:docMk/>
            <pc:sldMk cId="2830744420" sldId="630"/>
            <ac:spMk id="3" creationId="{5848E4C3-8825-16AF-843F-E78670D0E541}"/>
          </ac:spMkLst>
        </pc:spChg>
        <pc:spChg chg="mod">
          <ac:chgData name="Ivan Büchi" userId="016ec2cfad4213e8" providerId="LiveId" clId="{610D19E8-2EF7-4401-AC59-45F3C8781F53}" dt="2024-01-04T09:37:11.903" v="1368" actId="20577"/>
          <ac:spMkLst>
            <pc:docMk/>
            <pc:sldMk cId="2830744420" sldId="630"/>
            <ac:spMk id="10" creationId="{EB4D342E-53FD-46EA-9202-C3822D59E861}"/>
          </ac:spMkLst>
        </pc:spChg>
        <pc:spChg chg="mod">
          <ac:chgData name="Ivan Büchi" userId="016ec2cfad4213e8" providerId="LiveId" clId="{610D19E8-2EF7-4401-AC59-45F3C8781F53}" dt="2024-01-04T09:43:26.631" v="1758" actId="207"/>
          <ac:spMkLst>
            <pc:docMk/>
            <pc:sldMk cId="2830744420" sldId="630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37:25.158" v="1391" actId="478"/>
          <ac:picMkLst>
            <pc:docMk/>
            <pc:sldMk cId="2830744420" sldId="630"/>
            <ac:picMk id="8" creationId="{C9A9FC4A-6C8F-4DA9-AA42-25B511A7FEA5}"/>
          </ac:picMkLst>
        </pc:picChg>
      </pc:sldChg>
      <pc:sldChg chg="addSp delSp modSp mod modNotesTx">
        <pc:chgData name="Ivan Büchi" userId="016ec2cfad4213e8" providerId="LiveId" clId="{610D19E8-2EF7-4401-AC59-45F3C8781F53}" dt="2024-01-14T20:26:06.652" v="1838" actId="6549"/>
        <pc:sldMkLst>
          <pc:docMk/>
          <pc:sldMk cId="1396206967" sldId="634"/>
        </pc:sldMkLst>
        <pc:spChg chg="del">
          <ac:chgData name="Ivan Büchi" userId="016ec2cfad4213e8" providerId="LiveId" clId="{610D19E8-2EF7-4401-AC59-45F3C8781F53}" dt="2024-01-04T09:45:33.621" v="1791" actId="478"/>
          <ac:spMkLst>
            <pc:docMk/>
            <pc:sldMk cId="1396206967" sldId="634"/>
            <ac:spMk id="2" creationId="{0CB23FA2-47C6-6697-1D05-E12BF9765916}"/>
          </ac:spMkLst>
        </pc:spChg>
        <pc:spChg chg="mod">
          <ac:chgData name="Ivan Büchi" userId="016ec2cfad4213e8" providerId="LiveId" clId="{610D19E8-2EF7-4401-AC59-45F3C8781F53}" dt="2024-01-04T09:38:22.100" v="1424" actId="20577"/>
          <ac:spMkLst>
            <pc:docMk/>
            <pc:sldMk cId="1396206967" sldId="634"/>
            <ac:spMk id="3" creationId="{3B1A4C57-7E63-1E7F-0B47-6C398758219D}"/>
          </ac:spMkLst>
        </pc:spChg>
        <pc:spChg chg="mod">
          <ac:chgData name="Ivan Büchi" userId="016ec2cfad4213e8" providerId="LiveId" clId="{610D19E8-2EF7-4401-AC59-45F3C8781F53}" dt="2024-01-14T20:26:06.652" v="1838" actId="6549"/>
          <ac:spMkLst>
            <pc:docMk/>
            <pc:sldMk cId="1396206967" sldId="634"/>
            <ac:spMk id="4" creationId="{206A20F3-AB15-5151-3705-583DBF443114}"/>
          </ac:spMkLst>
        </pc:spChg>
        <pc:spChg chg="mod">
          <ac:chgData name="Ivan Büchi" userId="016ec2cfad4213e8" providerId="LiveId" clId="{610D19E8-2EF7-4401-AC59-45F3C8781F53}" dt="2024-01-04T09:44:39.587" v="1773" actId="207"/>
          <ac:spMkLst>
            <pc:docMk/>
            <pc:sldMk cId="1396206967" sldId="634"/>
            <ac:spMk id="5" creationId="{348142CD-BAD9-8DC9-9EE7-A99DDCFF1FD3}"/>
          </ac:spMkLst>
        </pc:spChg>
        <pc:spChg chg="del">
          <ac:chgData name="Ivan Büchi" userId="016ec2cfad4213e8" providerId="LiveId" clId="{610D19E8-2EF7-4401-AC59-45F3C8781F53}" dt="2024-01-04T09:45:41.901" v="1793" actId="478"/>
          <ac:spMkLst>
            <pc:docMk/>
            <pc:sldMk cId="1396206967" sldId="634"/>
            <ac:spMk id="6" creationId="{FF0FFB5C-0268-83E2-1F1B-DA36EA8A8B65}"/>
          </ac:spMkLst>
        </pc:spChg>
        <pc:picChg chg="add del mod">
          <ac:chgData name="Ivan Büchi" userId="016ec2cfad4213e8" providerId="LiveId" clId="{610D19E8-2EF7-4401-AC59-45F3C8781F53}" dt="2024-01-04T09:44:40.979" v="1774" actId="21"/>
          <ac:picMkLst>
            <pc:docMk/>
            <pc:sldMk cId="1396206967" sldId="634"/>
            <ac:picMk id="7" creationId="{ECFC61BF-0D1F-1A01-45B3-FEF89AA83DDF}"/>
          </ac:picMkLst>
        </pc:picChg>
        <pc:picChg chg="del">
          <ac:chgData name="Ivan Büchi" userId="016ec2cfad4213e8" providerId="LiveId" clId="{610D19E8-2EF7-4401-AC59-45F3C8781F53}" dt="2024-01-04T09:45:34.971" v="1792" actId="478"/>
          <ac:picMkLst>
            <pc:docMk/>
            <pc:sldMk cId="1396206967" sldId="634"/>
            <ac:picMk id="3074" creationId="{366AF53E-0A4A-142F-CC74-6F1894AAE027}"/>
          </ac:picMkLst>
        </pc:picChg>
      </pc:sldChg>
      <pc:sldChg chg="del">
        <pc:chgData name="Ivan Büchi" userId="016ec2cfad4213e8" providerId="LiveId" clId="{610D19E8-2EF7-4401-AC59-45F3C8781F53}" dt="2024-01-04T09:38:05.279" v="1392" actId="47"/>
        <pc:sldMkLst>
          <pc:docMk/>
          <pc:sldMk cId="2918269887" sldId="659"/>
        </pc:sldMkLst>
      </pc:sldChg>
      <pc:sldChg chg="del">
        <pc:chgData name="Ivan Büchi" userId="016ec2cfad4213e8" providerId="LiveId" clId="{610D19E8-2EF7-4401-AC59-45F3C8781F53}" dt="2024-01-04T09:38:06.666" v="1395" actId="47"/>
        <pc:sldMkLst>
          <pc:docMk/>
          <pc:sldMk cId="376886025" sldId="660"/>
        </pc:sldMkLst>
      </pc:sldChg>
      <pc:sldChg chg="del">
        <pc:chgData name="Ivan Büchi" userId="016ec2cfad4213e8" providerId="LiveId" clId="{610D19E8-2EF7-4401-AC59-45F3C8781F53}" dt="2024-01-04T09:42:27.076" v="1750" actId="47"/>
        <pc:sldMkLst>
          <pc:docMk/>
          <pc:sldMk cId="6122065" sldId="661"/>
        </pc:sldMkLst>
      </pc:sldChg>
      <pc:sldChg chg="del">
        <pc:chgData name="Ivan Büchi" userId="016ec2cfad4213e8" providerId="LiveId" clId="{610D19E8-2EF7-4401-AC59-45F3C8781F53}" dt="2024-01-04T09:38:58.600" v="1495" actId="47"/>
        <pc:sldMkLst>
          <pc:docMk/>
          <pc:sldMk cId="225521977" sldId="663"/>
        </pc:sldMkLst>
      </pc:sldChg>
      <pc:sldChg chg="addSp delSp modSp mod modNotesTx">
        <pc:chgData name="Ivan Büchi" userId="016ec2cfad4213e8" providerId="LiveId" clId="{610D19E8-2EF7-4401-AC59-45F3C8781F53}" dt="2024-01-04T09:52:20.132" v="1828" actId="1076"/>
        <pc:sldMkLst>
          <pc:docMk/>
          <pc:sldMk cId="3968534585" sldId="676"/>
        </pc:sldMkLst>
        <pc:spChg chg="mod">
          <ac:chgData name="Ivan Büchi" userId="016ec2cfad4213e8" providerId="LiveId" clId="{610D19E8-2EF7-4401-AC59-45F3C8781F53}" dt="2024-01-04T09:31:05.426" v="742" actId="20577"/>
          <ac:spMkLst>
            <pc:docMk/>
            <pc:sldMk cId="3968534585" sldId="676"/>
            <ac:spMk id="2" creationId="{0E77C348-BDC5-0352-3307-67742ABD42A2}"/>
          </ac:spMkLst>
        </pc:spChg>
        <pc:spChg chg="add mod">
          <ac:chgData name="Ivan Büchi" userId="016ec2cfad4213e8" providerId="LiveId" clId="{610D19E8-2EF7-4401-AC59-45F3C8781F53}" dt="2024-01-04T09:52:20.132" v="1828" actId="1076"/>
          <ac:spMkLst>
            <pc:docMk/>
            <pc:sldMk cId="3968534585" sldId="676"/>
            <ac:spMk id="3" creationId="{E53E4A5D-26C9-F3E3-A3CB-D35BC777D57A}"/>
          </ac:spMkLst>
        </pc:spChg>
        <pc:spChg chg="mod">
          <ac:chgData name="Ivan Büchi" userId="016ec2cfad4213e8" providerId="LiveId" clId="{610D19E8-2EF7-4401-AC59-45F3C8781F53}" dt="2024-01-04T09:43:01.751" v="1756" actId="207"/>
          <ac:spMkLst>
            <pc:docMk/>
            <pc:sldMk cId="3968534585" sldId="676"/>
            <ac:spMk id="16" creationId="{CAED35C2-369B-45F3-85CC-F758DDE2FAE9}"/>
          </ac:spMkLst>
        </pc:spChg>
        <pc:picChg chg="add del mod">
          <ac:chgData name="Ivan Büchi" userId="016ec2cfad4213e8" providerId="LiveId" clId="{610D19E8-2EF7-4401-AC59-45F3C8781F53}" dt="2024-01-04T09:44:18.128" v="1768" actId="21"/>
          <ac:picMkLst>
            <pc:docMk/>
            <pc:sldMk cId="3968534585" sldId="676"/>
            <ac:picMk id="3" creationId="{ED769412-DB33-44BA-2914-1DB06E53A617}"/>
          </ac:picMkLst>
        </pc:picChg>
        <pc:picChg chg="del">
          <ac:chgData name="Ivan Büchi" userId="016ec2cfad4213e8" providerId="LiveId" clId="{610D19E8-2EF7-4401-AC59-45F3C8781F53}" dt="2024-01-04T09:26:51.817" v="59" actId="478"/>
          <ac:picMkLst>
            <pc:docMk/>
            <pc:sldMk cId="3968534585" sldId="676"/>
            <ac:picMk id="8" creationId="{C9A9FC4A-6C8F-4DA9-AA42-25B511A7FEA5}"/>
          </ac:picMkLst>
        </pc:picChg>
      </pc:sldChg>
      <pc:sldChg chg="del">
        <pc:chgData name="Ivan Büchi" userId="016ec2cfad4213e8" providerId="LiveId" clId="{610D19E8-2EF7-4401-AC59-45F3C8781F53}" dt="2024-01-04T09:38:59.728" v="1497" actId="47"/>
        <pc:sldMkLst>
          <pc:docMk/>
          <pc:sldMk cId="340475010" sldId="685"/>
        </pc:sldMkLst>
      </pc:sldChg>
      <pc:sldChg chg="del">
        <pc:chgData name="Ivan Büchi" userId="016ec2cfad4213e8" providerId="LiveId" clId="{610D19E8-2EF7-4401-AC59-45F3C8781F53}" dt="2024-01-04T09:44:04.296" v="1765" actId="47"/>
        <pc:sldMkLst>
          <pc:docMk/>
          <pc:sldMk cId="2841838272" sldId="689"/>
        </pc:sldMkLst>
      </pc:sldChg>
      <pc:sldChg chg="del">
        <pc:chgData name="Ivan Büchi" userId="016ec2cfad4213e8" providerId="LiveId" clId="{610D19E8-2EF7-4401-AC59-45F3C8781F53}" dt="2024-01-04T09:42:31.245" v="1751" actId="47"/>
        <pc:sldMkLst>
          <pc:docMk/>
          <pc:sldMk cId="2336046082" sldId="692"/>
        </pc:sldMkLst>
      </pc:sldChg>
      <pc:sldChg chg="addSp delSp modSp mod">
        <pc:chgData name="Ivan Büchi" userId="016ec2cfad4213e8" providerId="LiveId" clId="{610D19E8-2EF7-4401-AC59-45F3C8781F53}" dt="2024-01-04T09:44:13.658" v="1767" actId="478"/>
        <pc:sldMkLst>
          <pc:docMk/>
          <pc:sldMk cId="3856706154" sldId="693"/>
        </pc:sldMkLst>
        <pc:spChg chg="mod">
          <ac:chgData name="Ivan Büchi" userId="016ec2cfad4213e8" providerId="LiveId" clId="{610D19E8-2EF7-4401-AC59-45F3C8781F53}" dt="2024-01-04T09:42:45.986" v="1754" actId="207"/>
          <ac:spMkLst>
            <pc:docMk/>
            <pc:sldMk cId="3856706154" sldId="693"/>
            <ac:spMk id="9" creationId="{F663FB70-9DBB-4FFD-84DC-111B16E0F44B}"/>
          </ac:spMkLst>
        </pc:spChg>
        <pc:picChg chg="add del mod">
          <ac:chgData name="Ivan Büchi" userId="016ec2cfad4213e8" providerId="LiveId" clId="{610D19E8-2EF7-4401-AC59-45F3C8781F53}" dt="2024-01-04T09:44:13.658" v="1767" actId="478"/>
          <ac:picMkLst>
            <pc:docMk/>
            <pc:sldMk cId="3856706154" sldId="693"/>
            <ac:picMk id="3" creationId="{22844367-9F6D-6AC8-A3CC-8CA670C9A2C4}"/>
          </ac:picMkLst>
        </pc:picChg>
      </pc:sldChg>
      <pc:sldChg chg="addSp delSp modSp mod modNotesTx">
        <pc:chgData name="Ivan Büchi" userId="016ec2cfad4213e8" providerId="LiveId" clId="{610D19E8-2EF7-4401-AC59-45F3C8781F53}" dt="2024-01-04T09:52:22.867" v="1829"/>
        <pc:sldMkLst>
          <pc:docMk/>
          <pc:sldMk cId="2612381736" sldId="694"/>
        </pc:sldMkLst>
        <pc:spChg chg="mod">
          <ac:chgData name="Ivan Büchi" userId="016ec2cfad4213e8" providerId="LiveId" clId="{610D19E8-2EF7-4401-AC59-45F3C8781F53}" dt="2024-01-04T09:36:04.582" v="1249" actId="20577"/>
          <ac:spMkLst>
            <pc:docMk/>
            <pc:sldMk cId="2612381736" sldId="694"/>
            <ac:spMk id="2" creationId="{0E77C348-BDC5-0352-3307-67742ABD42A2}"/>
          </ac:spMkLst>
        </pc:spChg>
        <pc:spChg chg="add mod">
          <ac:chgData name="Ivan Büchi" userId="016ec2cfad4213e8" providerId="LiveId" clId="{610D19E8-2EF7-4401-AC59-45F3C8781F53}" dt="2024-01-04T09:52:22.867" v="1829"/>
          <ac:spMkLst>
            <pc:docMk/>
            <pc:sldMk cId="2612381736" sldId="694"/>
            <ac:spMk id="3" creationId="{644C8A3F-9204-BEFF-F58D-F30F42F4BAF3}"/>
          </ac:spMkLst>
        </pc:spChg>
        <pc:spChg chg="mod">
          <ac:chgData name="Ivan Büchi" userId="016ec2cfad4213e8" providerId="LiveId" clId="{610D19E8-2EF7-4401-AC59-45F3C8781F53}" dt="2024-01-04T09:43:20.459" v="1757" actId="207"/>
          <ac:spMkLst>
            <pc:docMk/>
            <pc:sldMk cId="2612381736" sldId="694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45:55.775" v="1797" actId="478"/>
          <ac:picMkLst>
            <pc:docMk/>
            <pc:sldMk cId="2612381736" sldId="694"/>
            <ac:picMk id="8" creationId="{C9A9FC4A-6C8F-4DA9-AA42-25B511A7FEA5}"/>
          </ac:picMkLst>
        </pc:picChg>
      </pc:sldChg>
      <pc:sldChg chg="del">
        <pc:chgData name="Ivan Büchi" userId="016ec2cfad4213e8" providerId="LiveId" clId="{610D19E8-2EF7-4401-AC59-45F3C8781F53}" dt="2024-01-04T09:42:27.076" v="1750" actId="47"/>
        <pc:sldMkLst>
          <pc:docMk/>
          <pc:sldMk cId="16868198" sldId="696"/>
        </pc:sldMkLst>
      </pc:sldChg>
      <pc:sldChg chg="del">
        <pc:chgData name="Ivan Büchi" userId="016ec2cfad4213e8" providerId="LiveId" clId="{610D19E8-2EF7-4401-AC59-45F3C8781F53}" dt="2024-01-04T09:42:27.076" v="1750" actId="47"/>
        <pc:sldMkLst>
          <pc:docMk/>
          <pc:sldMk cId="4251594891" sldId="697"/>
        </pc:sldMkLst>
      </pc:sldChg>
      <pc:sldChg chg="del">
        <pc:chgData name="Ivan Büchi" userId="016ec2cfad4213e8" providerId="LiveId" clId="{610D19E8-2EF7-4401-AC59-45F3C8781F53}" dt="2024-01-04T09:42:27.076" v="1750" actId="47"/>
        <pc:sldMkLst>
          <pc:docMk/>
          <pc:sldMk cId="3336390233" sldId="698"/>
        </pc:sldMkLst>
      </pc:sldChg>
      <pc:sldChg chg="del">
        <pc:chgData name="Ivan Büchi" userId="016ec2cfad4213e8" providerId="LiveId" clId="{610D19E8-2EF7-4401-AC59-45F3C8781F53}" dt="2024-01-04T09:42:27.076" v="1750" actId="47"/>
        <pc:sldMkLst>
          <pc:docMk/>
          <pc:sldMk cId="2711714070" sldId="699"/>
        </pc:sldMkLst>
      </pc:sldChg>
      <pc:sldChg chg="del">
        <pc:chgData name="Ivan Büchi" userId="016ec2cfad4213e8" providerId="LiveId" clId="{610D19E8-2EF7-4401-AC59-45F3C8781F53}" dt="2024-01-04T09:38:05.637" v="1393" actId="47"/>
        <pc:sldMkLst>
          <pc:docMk/>
          <pc:sldMk cId="1377984370" sldId="700"/>
        </pc:sldMkLst>
      </pc:sldChg>
      <pc:sldChg chg="del">
        <pc:chgData name="Ivan Büchi" userId="016ec2cfad4213e8" providerId="LiveId" clId="{610D19E8-2EF7-4401-AC59-45F3C8781F53}" dt="2024-01-04T09:38:08.843" v="1397" actId="47"/>
        <pc:sldMkLst>
          <pc:docMk/>
          <pc:sldMk cId="285895331" sldId="701"/>
        </pc:sldMkLst>
      </pc:sldChg>
      <pc:sldChg chg="del">
        <pc:chgData name="Ivan Büchi" userId="016ec2cfad4213e8" providerId="LiveId" clId="{610D19E8-2EF7-4401-AC59-45F3C8781F53}" dt="2024-01-04T09:38:59.038" v="1496" actId="47"/>
        <pc:sldMkLst>
          <pc:docMk/>
          <pc:sldMk cId="156114160" sldId="703"/>
        </pc:sldMkLst>
      </pc:sldChg>
      <pc:sldChg chg="add del">
        <pc:chgData name="Ivan Büchi" userId="016ec2cfad4213e8" providerId="LiveId" clId="{610D19E8-2EF7-4401-AC59-45F3C8781F53}" dt="2024-01-04T09:40:10.571" v="1581" actId="47"/>
        <pc:sldMkLst>
          <pc:docMk/>
          <pc:sldMk cId="3096249121" sldId="705"/>
        </pc:sldMkLst>
      </pc:sldChg>
      <pc:sldChg chg="addSp delSp modSp mod">
        <pc:chgData name="Ivan Büchi" userId="016ec2cfad4213e8" providerId="LiveId" clId="{610D19E8-2EF7-4401-AC59-45F3C8781F53}" dt="2024-01-04T09:45:30.473" v="1790" actId="478"/>
        <pc:sldMkLst>
          <pc:docMk/>
          <pc:sldMk cId="4828085" sldId="706"/>
        </pc:sldMkLst>
        <pc:spChg chg="del">
          <ac:chgData name="Ivan Büchi" userId="016ec2cfad4213e8" providerId="LiveId" clId="{610D19E8-2EF7-4401-AC59-45F3C8781F53}" dt="2024-01-04T09:45:24.947" v="1788" actId="478"/>
          <ac:spMkLst>
            <pc:docMk/>
            <pc:sldMk cId="4828085" sldId="706"/>
            <ac:spMk id="2" creationId="{0CB23FA2-47C6-6697-1D05-E12BF9765916}"/>
          </ac:spMkLst>
        </pc:spChg>
        <pc:spChg chg="mod">
          <ac:chgData name="Ivan Büchi" userId="016ec2cfad4213e8" providerId="LiveId" clId="{610D19E8-2EF7-4401-AC59-45F3C8781F53}" dt="2024-01-04T09:39:19.536" v="1514" actId="20577"/>
          <ac:spMkLst>
            <pc:docMk/>
            <pc:sldMk cId="4828085" sldId="706"/>
            <ac:spMk id="3" creationId="{3B1A4C57-7E63-1E7F-0B47-6C398758219D}"/>
          </ac:spMkLst>
        </pc:spChg>
        <pc:spChg chg="mod">
          <ac:chgData name="Ivan Büchi" userId="016ec2cfad4213e8" providerId="LiveId" clId="{610D19E8-2EF7-4401-AC59-45F3C8781F53}" dt="2024-01-04T09:40:50.674" v="1641" actId="20577"/>
          <ac:spMkLst>
            <pc:docMk/>
            <pc:sldMk cId="4828085" sldId="706"/>
            <ac:spMk id="4" creationId="{206A20F3-AB15-5151-3705-583DBF443114}"/>
          </ac:spMkLst>
        </pc:spChg>
        <pc:spChg chg="mod">
          <ac:chgData name="Ivan Büchi" userId="016ec2cfad4213e8" providerId="LiveId" clId="{610D19E8-2EF7-4401-AC59-45F3C8781F53}" dt="2024-01-04T09:44:47.437" v="1776" actId="207"/>
          <ac:spMkLst>
            <pc:docMk/>
            <pc:sldMk cId="4828085" sldId="706"/>
            <ac:spMk id="5" creationId="{348142CD-BAD9-8DC9-9EE7-A99DDCFF1FD3}"/>
          </ac:spMkLst>
        </pc:spChg>
        <pc:spChg chg="del">
          <ac:chgData name="Ivan Büchi" userId="016ec2cfad4213e8" providerId="LiveId" clId="{610D19E8-2EF7-4401-AC59-45F3C8781F53}" dt="2024-01-04T09:45:30.473" v="1790" actId="478"/>
          <ac:spMkLst>
            <pc:docMk/>
            <pc:sldMk cId="4828085" sldId="706"/>
            <ac:spMk id="6" creationId="{682F0A00-7E08-2B82-4AC0-287FFA19F491}"/>
          </ac:spMkLst>
        </pc:spChg>
        <pc:picChg chg="add del mod">
          <ac:chgData name="Ivan Büchi" userId="016ec2cfad4213e8" providerId="LiveId" clId="{610D19E8-2EF7-4401-AC59-45F3C8781F53}" dt="2024-01-04T09:44:48.740" v="1777" actId="21"/>
          <ac:picMkLst>
            <pc:docMk/>
            <pc:sldMk cId="4828085" sldId="706"/>
            <ac:picMk id="7" creationId="{F7C984EE-8841-CBF8-E498-E404D44C34C1}"/>
          </ac:picMkLst>
        </pc:picChg>
        <pc:picChg chg="del">
          <ac:chgData name="Ivan Büchi" userId="016ec2cfad4213e8" providerId="LiveId" clId="{610D19E8-2EF7-4401-AC59-45F3C8781F53}" dt="2024-01-04T09:45:26.394" v="1789" actId="478"/>
          <ac:picMkLst>
            <pc:docMk/>
            <pc:sldMk cId="4828085" sldId="706"/>
            <ac:picMk id="3074" creationId="{366AF53E-0A4A-142F-CC74-6F1894AAE027}"/>
          </ac:picMkLst>
        </pc:picChg>
      </pc:sldChg>
      <pc:sldChg chg="del">
        <pc:chgData name="Ivan Büchi" userId="016ec2cfad4213e8" providerId="LiveId" clId="{610D19E8-2EF7-4401-AC59-45F3C8781F53}" dt="2024-01-04T09:42:20.474" v="1749" actId="47"/>
        <pc:sldMkLst>
          <pc:docMk/>
          <pc:sldMk cId="365165643" sldId="712"/>
        </pc:sldMkLst>
      </pc:sldChg>
      <pc:sldChg chg="addSp delSp modSp mod">
        <pc:chgData name="Ivan Büchi" userId="016ec2cfad4213e8" providerId="LiveId" clId="{610D19E8-2EF7-4401-AC59-45F3C8781F53}" dt="2024-01-04T09:45:06.454" v="1784" actId="21"/>
        <pc:sldMkLst>
          <pc:docMk/>
          <pc:sldMk cId="3833632571" sldId="713"/>
        </pc:sldMkLst>
        <pc:spChg chg="mod">
          <ac:chgData name="Ivan Büchi" userId="016ec2cfad4213e8" providerId="LiveId" clId="{610D19E8-2EF7-4401-AC59-45F3C8781F53}" dt="2024-01-04T09:45:04.972" v="1783" actId="207"/>
          <ac:spMkLst>
            <pc:docMk/>
            <pc:sldMk cId="3833632571" sldId="713"/>
            <ac:spMk id="9" creationId="{F663FB70-9DBB-4FFD-84DC-111B16E0F44B}"/>
          </ac:spMkLst>
        </pc:spChg>
        <pc:picChg chg="add del mod">
          <ac:chgData name="Ivan Büchi" userId="016ec2cfad4213e8" providerId="LiveId" clId="{610D19E8-2EF7-4401-AC59-45F3C8781F53}" dt="2024-01-04T09:45:06.454" v="1784" actId="21"/>
          <ac:picMkLst>
            <pc:docMk/>
            <pc:sldMk cId="3833632571" sldId="713"/>
            <ac:picMk id="2" creationId="{7BB72FFD-15A6-5555-140C-F7B56AC3DB07}"/>
          </ac:picMkLst>
        </pc:picChg>
      </pc:sldChg>
      <pc:sldChg chg="del">
        <pc:chgData name="Ivan Büchi" userId="016ec2cfad4213e8" providerId="LiveId" clId="{610D19E8-2EF7-4401-AC59-45F3C8781F53}" dt="2024-01-04T09:40:26.523" v="1584" actId="47"/>
        <pc:sldMkLst>
          <pc:docMk/>
          <pc:sldMk cId="4171771811" sldId="714"/>
        </pc:sldMkLst>
      </pc:sldChg>
      <pc:sldChg chg="del">
        <pc:chgData name="Ivan Büchi" userId="016ec2cfad4213e8" providerId="LiveId" clId="{610D19E8-2EF7-4401-AC59-45F3C8781F53}" dt="2024-01-04T09:42:18.767" v="1747" actId="47"/>
        <pc:sldMkLst>
          <pc:docMk/>
          <pc:sldMk cId="3310344914" sldId="2147470111"/>
        </pc:sldMkLst>
      </pc:sldChg>
      <pc:sldChg chg="del">
        <pc:chgData name="Ivan Büchi" userId="016ec2cfad4213e8" providerId="LiveId" clId="{610D19E8-2EF7-4401-AC59-45F3C8781F53}" dt="2024-01-04T09:42:18.084" v="1746" actId="47"/>
        <pc:sldMkLst>
          <pc:docMk/>
          <pc:sldMk cId="2930840749" sldId="2147470112"/>
        </pc:sldMkLst>
      </pc:sldChg>
      <pc:sldChg chg="del">
        <pc:chgData name="Ivan Büchi" userId="016ec2cfad4213e8" providerId="LiveId" clId="{610D19E8-2EF7-4401-AC59-45F3C8781F53}" dt="2024-01-04T09:42:19.654" v="1748" actId="47"/>
        <pc:sldMkLst>
          <pc:docMk/>
          <pc:sldMk cId="3034321167" sldId="2147470113"/>
        </pc:sldMkLst>
      </pc:sldChg>
      <pc:sldChg chg="del">
        <pc:chgData name="Ivan Büchi" userId="016ec2cfad4213e8" providerId="LiveId" clId="{610D19E8-2EF7-4401-AC59-45F3C8781F53}" dt="2024-01-04T09:42:16.853" v="1745" actId="47"/>
        <pc:sldMkLst>
          <pc:docMk/>
          <pc:sldMk cId="1396933358" sldId="2147470115"/>
        </pc:sldMkLst>
      </pc:sldChg>
      <pc:sldChg chg="addSp delSp modSp add del mod ord">
        <pc:chgData name="Ivan Büchi" userId="016ec2cfad4213e8" providerId="LiveId" clId="{610D19E8-2EF7-4401-AC59-45F3C8781F53}" dt="2024-01-04T09:52:25.475" v="1831"/>
        <pc:sldMkLst>
          <pc:docMk/>
          <pc:sldMk cId="3457118261" sldId="2147470116"/>
        </pc:sldMkLst>
        <pc:spChg chg="add mod">
          <ac:chgData name="Ivan Büchi" userId="016ec2cfad4213e8" providerId="LiveId" clId="{610D19E8-2EF7-4401-AC59-45F3C8781F53}" dt="2024-01-04T09:52:25.475" v="1831"/>
          <ac:spMkLst>
            <pc:docMk/>
            <pc:sldMk cId="3457118261" sldId="2147470116"/>
            <ac:spMk id="2" creationId="{45D6457F-39D9-F4F5-18EE-9B5268A9E136}"/>
          </ac:spMkLst>
        </pc:spChg>
        <pc:spChg chg="mod">
          <ac:chgData name="Ivan Büchi" userId="016ec2cfad4213e8" providerId="LiveId" clId="{610D19E8-2EF7-4401-AC59-45F3C8781F53}" dt="2024-01-04T09:43:31.914" v="1759" actId="207"/>
          <ac:spMkLst>
            <pc:docMk/>
            <pc:sldMk cId="3457118261" sldId="2147470116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45:58.542" v="1798" actId="478"/>
          <ac:picMkLst>
            <pc:docMk/>
            <pc:sldMk cId="3457118261" sldId="2147470116"/>
            <ac:picMk id="8" creationId="{C9A9FC4A-6C8F-4DA9-AA42-25B511A7FEA5}"/>
          </ac:picMkLst>
        </pc:picChg>
      </pc:sldChg>
      <pc:sldChg chg="addSp delSp modSp add del mod ord">
        <pc:chgData name="Ivan Büchi" userId="016ec2cfad4213e8" providerId="LiveId" clId="{610D19E8-2EF7-4401-AC59-45F3C8781F53}" dt="2024-01-04T09:52:26.345" v="1832"/>
        <pc:sldMkLst>
          <pc:docMk/>
          <pc:sldMk cId="239867754" sldId="2147470117"/>
        </pc:sldMkLst>
        <pc:spChg chg="add mod">
          <ac:chgData name="Ivan Büchi" userId="016ec2cfad4213e8" providerId="LiveId" clId="{610D19E8-2EF7-4401-AC59-45F3C8781F53}" dt="2024-01-04T09:52:26.345" v="1832"/>
          <ac:spMkLst>
            <pc:docMk/>
            <pc:sldMk cId="239867754" sldId="2147470117"/>
            <ac:spMk id="5" creationId="{A65EC8EF-9A7D-AD1F-3ECA-60F1E854B0CA}"/>
          </ac:spMkLst>
        </pc:spChg>
        <pc:spChg chg="mod">
          <ac:chgData name="Ivan Büchi" userId="016ec2cfad4213e8" providerId="LiveId" clId="{610D19E8-2EF7-4401-AC59-45F3C8781F53}" dt="2024-01-04T09:43:38.505" v="1760" actId="207"/>
          <ac:spMkLst>
            <pc:docMk/>
            <pc:sldMk cId="239867754" sldId="2147470117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46:01.516" v="1799" actId="478"/>
          <ac:picMkLst>
            <pc:docMk/>
            <pc:sldMk cId="239867754" sldId="2147470117"/>
            <ac:picMk id="8" creationId="{C9A9FC4A-6C8F-4DA9-AA42-25B511A7FEA5}"/>
          </ac:picMkLst>
        </pc:picChg>
      </pc:sldChg>
      <pc:sldChg chg="addSp delSp modSp del mod">
        <pc:chgData name="Ivan Büchi" userId="016ec2cfad4213e8" providerId="LiveId" clId="{610D19E8-2EF7-4401-AC59-45F3C8781F53}" dt="2024-01-16T16:35:59.476" v="4850" actId="47"/>
        <pc:sldMkLst>
          <pc:docMk/>
          <pc:sldMk cId="212650261" sldId="2147470119"/>
        </pc:sldMkLst>
        <pc:spChg chg="add mod">
          <ac:chgData name="Ivan Büchi" userId="016ec2cfad4213e8" providerId="LiveId" clId="{610D19E8-2EF7-4401-AC59-45F3C8781F53}" dt="2024-01-04T09:52:29.309" v="1833"/>
          <ac:spMkLst>
            <pc:docMk/>
            <pc:sldMk cId="212650261" sldId="2147470119"/>
            <ac:spMk id="2" creationId="{DC8B09EF-1B2F-D701-D715-8F3EE9DE6804}"/>
          </ac:spMkLst>
        </pc:spChg>
        <pc:spChg chg="mod">
          <ac:chgData name="Ivan Büchi" userId="016ec2cfad4213e8" providerId="LiveId" clId="{610D19E8-2EF7-4401-AC59-45F3C8781F53}" dt="2024-01-04T09:38:52.283" v="1493" actId="20577"/>
          <ac:spMkLst>
            <pc:docMk/>
            <pc:sldMk cId="212650261" sldId="2147470119"/>
            <ac:spMk id="5" creationId="{8E45B502-F241-CDB0-F646-6F9A18792D29}"/>
          </ac:spMkLst>
        </pc:spChg>
        <pc:spChg chg="mod">
          <ac:chgData name="Ivan Büchi" userId="016ec2cfad4213e8" providerId="LiveId" clId="{610D19E8-2EF7-4401-AC59-45F3C8781F53}" dt="2024-01-04T09:38:42.259" v="1471" actId="20577"/>
          <ac:spMkLst>
            <pc:docMk/>
            <pc:sldMk cId="212650261" sldId="2147470119"/>
            <ac:spMk id="10" creationId="{EB4D342E-53FD-46EA-9202-C3822D59E861}"/>
          </ac:spMkLst>
        </pc:spChg>
        <pc:spChg chg="mod">
          <ac:chgData name="Ivan Büchi" userId="016ec2cfad4213e8" providerId="LiveId" clId="{610D19E8-2EF7-4401-AC59-45F3C8781F53}" dt="2024-01-04T09:43:43.509" v="1761" actId="207"/>
          <ac:spMkLst>
            <pc:docMk/>
            <pc:sldMk cId="212650261" sldId="2147470119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38:54.230" v="1494" actId="478"/>
          <ac:picMkLst>
            <pc:docMk/>
            <pc:sldMk cId="212650261" sldId="2147470119"/>
            <ac:picMk id="8" creationId="{C9A9FC4A-6C8F-4DA9-AA42-25B511A7FEA5}"/>
          </ac:picMkLst>
        </pc:picChg>
      </pc:sldChg>
      <pc:sldChg chg="modSp del mod">
        <pc:chgData name="Ivan Büchi" userId="016ec2cfad4213e8" providerId="LiveId" clId="{610D19E8-2EF7-4401-AC59-45F3C8781F53}" dt="2024-01-04T09:39:54.277" v="1574" actId="47"/>
        <pc:sldMkLst>
          <pc:docMk/>
          <pc:sldMk cId="2261526277" sldId="2147470120"/>
        </pc:sldMkLst>
        <pc:spChg chg="mod">
          <ac:chgData name="Ivan Büchi" userId="016ec2cfad4213e8" providerId="LiveId" clId="{610D19E8-2EF7-4401-AC59-45F3C8781F53}" dt="2024-01-04T09:39:36.241" v="1543" actId="20577"/>
          <ac:spMkLst>
            <pc:docMk/>
            <pc:sldMk cId="2261526277" sldId="2147470120"/>
            <ac:spMk id="10" creationId="{EB4D342E-53FD-46EA-9202-C3822D59E861}"/>
          </ac:spMkLst>
        </pc:spChg>
      </pc:sldChg>
      <pc:sldChg chg="del">
        <pc:chgData name="Ivan Büchi" userId="016ec2cfad4213e8" providerId="LiveId" clId="{610D19E8-2EF7-4401-AC59-45F3C8781F53}" dt="2024-01-04T09:38:07.232" v="1396" actId="47"/>
        <pc:sldMkLst>
          <pc:docMk/>
          <pc:sldMk cId="2177803261" sldId="2147470121"/>
        </pc:sldMkLst>
      </pc:sldChg>
      <pc:sldChg chg="addSp delSp modSp mod">
        <pc:chgData name="Ivan Büchi" userId="016ec2cfad4213e8" providerId="LiveId" clId="{610D19E8-2EF7-4401-AC59-45F3C8781F53}" dt="2024-01-04T09:45:50.444" v="1796" actId="478"/>
        <pc:sldMkLst>
          <pc:docMk/>
          <pc:sldMk cId="2574697363" sldId="2147470122"/>
        </pc:sldMkLst>
        <pc:spChg chg="mod">
          <ac:chgData name="Ivan Büchi" userId="016ec2cfad4213e8" providerId="LiveId" clId="{610D19E8-2EF7-4401-AC59-45F3C8781F53}" dt="2024-01-04T09:36:53.939" v="1319" actId="20577"/>
          <ac:spMkLst>
            <pc:docMk/>
            <pc:sldMk cId="2574697363" sldId="2147470122"/>
            <ac:spMk id="2" creationId="{5D0D70B4-5A2C-2DF9-C8EB-D4755F0ED59F}"/>
          </ac:spMkLst>
        </pc:spChg>
        <pc:spChg chg="del">
          <ac:chgData name="Ivan Büchi" userId="016ec2cfad4213e8" providerId="LiveId" clId="{610D19E8-2EF7-4401-AC59-45F3C8781F53}" dt="2024-01-04T09:45:50.444" v="1796" actId="478"/>
          <ac:spMkLst>
            <pc:docMk/>
            <pc:sldMk cId="2574697363" sldId="2147470122"/>
            <ac:spMk id="3" creationId="{91866077-39A2-D702-C09E-D4B3F27EB17D}"/>
          </ac:spMkLst>
        </pc:spChg>
        <pc:spChg chg="del">
          <ac:chgData name="Ivan Büchi" userId="016ec2cfad4213e8" providerId="LiveId" clId="{610D19E8-2EF7-4401-AC59-45F3C8781F53}" dt="2024-01-04T09:45:46.435" v="1794" actId="478"/>
          <ac:spMkLst>
            <pc:docMk/>
            <pc:sldMk cId="2574697363" sldId="2147470122"/>
            <ac:spMk id="7" creationId="{DA3380B7-2D00-4BB5-54DF-4F76E876CBFC}"/>
          </ac:spMkLst>
        </pc:spChg>
        <pc:spChg chg="mod">
          <ac:chgData name="Ivan Büchi" userId="016ec2cfad4213e8" providerId="LiveId" clId="{610D19E8-2EF7-4401-AC59-45F3C8781F53}" dt="2024-01-04T09:36:35.171" v="1288" actId="20577"/>
          <ac:spMkLst>
            <pc:docMk/>
            <pc:sldMk cId="2574697363" sldId="2147470122"/>
            <ac:spMk id="8" creationId="{0DDF2EE3-92CB-964A-3EA5-33730D51FD8D}"/>
          </ac:spMkLst>
        </pc:spChg>
        <pc:spChg chg="mod">
          <ac:chgData name="Ivan Büchi" userId="016ec2cfad4213e8" providerId="LiveId" clId="{610D19E8-2EF7-4401-AC59-45F3C8781F53}" dt="2024-01-04T09:44:25.744" v="1770" actId="207"/>
          <ac:spMkLst>
            <pc:docMk/>
            <pc:sldMk cId="2574697363" sldId="2147470122"/>
            <ac:spMk id="9" creationId="{A2672F6A-671A-10C5-BE43-17BAFC72C771}"/>
          </ac:spMkLst>
        </pc:spChg>
        <pc:picChg chg="add del mod">
          <ac:chgData name="Ivan Büchi" userId="016ec2cfad4213e8" providerId="LiveId" clId="{610D19E8-2EF7-4401-AC59-45F3C8781F53}" dt="2024-01-04T09:44:27.972" v="1771" actId="21"/>
          <ac:picMkLst>
            <pc:docMk/>
            <pc:sldMk cId="2574697363" sldId="2147470122"/>
            <ac:picMk id="4" creationId="{E4ACE1C2-4D56-B2BD-6B2C-40D9BC10433A}"/>
          </ac:picMkLst>
        </pc:picChg>
        <pc:picChg chg="del">
          <ac:chgData name="Ivan Büchi" userId="016ec2cfad4213e8" providerId="LiveId" clId="{610D19E8-2EF7-4401-AC59-45F3C8781F53}" dt="2024-01-04T09:45:47.774" v="1795" actId="478"/>
          <ac:picMkLst>
            <pc:docMk/>
            <pc:sldMk cId="2574697363" sldId="2147470122"/>
            <ac:picMk id="6" creationId="{32D6D935-E78C-B2CD-C664-DA0E17C9395F}"/>
          </ac:picMkLst>
        </pc:picChg>
      </pc:sldChg>
      <pc:sldChg chg="del">
        <pc:chgData name="Ivan Büchi" userId="016ec2cfad4213e8" providerId="LiveId" clId="{610D19E8-2EF7-4401-AC59-45F3C8781F53}" dt="2024-01-04T09:40:29.097" v="1585" actId="47"/>
        <pc:sldMkLst>
          <pc:docMk/>
          <pc:sldMk cId="4289226554" sldId="2147470124"/>
        </pc:sldMkLst>
      </pc:sldChg>
      <pc:sldChg chg="del">
        <pc:chgData name="Ivan Büchi" userId="016ec2cfad4213e8" providerId="LiveId" clId="{610D19E8-2EF7-4401-AC59-45F3C8781F53}" dt="2024-01-04T09:41:09.403" v="1642" actId="47"/>
        <pc:sldMkLst>
          <pc:docMk/>
          <pc:sldMk cId="3850769869" sldId="2147470125"/>
        </pc:sldMkLst>
      </pc:sldChg>
      <pc:sldChg chg="addSp delSp modSp mod ord">
        <pc:chgData name="Ivan Büchi" userId="016ec2cfad4213e8" providerId="LiveId" clId="{610D19E8-2EF7-4401-AC59-45F3C8781F53}" dt="2024-01-16T16:39:39.958" v="4852"/>
        <pc:sldMkLst>
          <pc:docMk/>
          <pc:sldMk cId="1919626854" sldId="2147470126"/>
        </pc:sldMkLst>
        <pc:spChg chg="add mod">
          <ac:chgData name="Ivan Büchi" userId="016ec2cfad4213e8" providerId="LiveId" clId="{610D19E8-2EF7-4401-AC59-45F3C8781F53}" dt="2024-01-04T09:52:31.922" v="1836"/>
          <ac:spMkLst>
            <pc:docMk/>
            <pc:sldMk cId="1919626854" sldId="2147470126"/>
            <ac:spMk id="7" creationId="{72835BAE-575D-6DEF-3451-2A37B9AD5C76}"/>
          </ac:spMkLst>
        </pc:spChg>
        <pc:spChg chg="mod">
          <ac:chgData name="Ivan Büchi" userId="016ec2cfad4213e8" providerId="LiveId" clId="{610D19E8-2EF7-4401-AC59-45F3C8781F53}" dt="2024-01-04T09:43:59.032" v="1764" actId="207"/>
          <ac:spMkLst>
            <pc:docMk/>
            <pc:sldMk cId="1919626854" sldId="2147470126"/>
            <ac:spMk id="16" creationId="{CAED35C2-369B-45F3-85CC-F758DDE2FAE9}"/>
          </ac:spMkLst>
        </pc:spChg>
        <pc:picChg chg="del">
          <ac:chgData name="Ivan Büchi" userId="016ec2cfad4213e8" providerId="LiveId" clId="{610D19E8-2EF7-4401-AC59-45F3C8781F53}" dt="2024-01-04T09:46:05.768" v="1800" actId="478"/>
          <ac:picMkLst>
            <pc:docMk/>
            <pc:sldMk cId="1919626854" sldId="2147470126"/>
            <ac:picMk id="8" creationId="{C9A9FC4A-6C8F-4DA9-AA42-25B511A7FEA5}"/>
          </ac:picMkLst>
        </pc:picChg>
      </pc:sldChg>
      <pc:sldChg chg="del">
        <pc:chgData name="Ivan Büchi" userId="016ec2cfad4213e8" providerId="LiveId" clId="{610D19E8-2EF7-4401-AC59-45F3C8781F53}" dt="2024-01-04T09:38:06.260" v="1394" actId="47"/>
        <pc:sldMkLst>
          <pc:docMk/>
          <pc:sldMk cId="3063454216" sldId="2147470127"/>
        </pc:sldMkLst>
      </pc:sldChg>
      <pc:sldChg chg="addSp modSp add mod ord">
        <pc:chgData name="Ivan Büchi" userId="016ec2cfad4213e8" providerId="LiveId" clId="{610D19E8-2EF7-4401-AC59-45F3C8781F53}" dt="2024-01-04T09:52:31.150" v="1835"/>
        <pc:sldMkLst>
          <pc:docMk/>
          <pc:sldMk cId="3748946921" sldId="2147470127"/>
        </pc:sldMkLst>
        <pc:spChg chg="add mod">
          <ac:chgData name="Ivan Büchi" userId="016ec2cfad4213e8" providerId="LiveId" clId="{610D19E8-2EF7-4401-AC59-45F3C8781F53}" dt="2024-01-04T09:52:31.150" v="1835"/>
          <ac:spMkLst>
            <pc:docMk/>
            <pc:sldMk cId="3748946921" sldId="2147470127"/>
            <ac:spMk id="2" creationId="{52FA48DA-9EC9-709F-5CCD-F72DF8330098}"/>
          </ac:spMkLst>
        </pc:spChg>
        <pc:spChg chg="mod">
          <ac:chgData name="Ivan Büchi" userId="016ec2cfad4213e8" providerId="LiveId" clId="{610D19E8-2EF7-4401-AC59-45F3C8781F53}" dt="2024-01-04T09:41:56.350" v="1744" actId="20577"/>
          <ac:spMkLst>
            <pc:docMk/>
            <pc:sldMk cId="3748946921" sldId="2147470127"/>
            <ac:spMk id="10" creationId="{EB4D342E-53FD-46EA-9202-C3822D59E861}"/>
          </ac:spMkLst>
        </pc:spChg>
        <pc:spChg chg="mod">
          <ac:chgData name="Ivan Büchi" userId="016ec2cfad4213e8" providerId="LiveId" clId="{610D19E8-2EF7-4401-AC59-45F3C8781F53}" dt="2024-01-04T09:43:54.495" v="1763" actId="207"/>
          <ac:spMkLst>
            <pc:docMk/>
            <pc:sldMk cId="3748946921" sldId="2147470127"/>
            <ac:spMk id="16" creationId="{CAED35C2-369B-45F3-85CC-F758DDE2FAE9}"/>
          </ac:spMkLst>
        </pc:spChg>
      </pc:sldChg>
      <pc:sldChg chg="addSp delSp modSp add mod ord">
        <pc:chgData name="Ivan Büchi" userId="016ec2cfad4213e8" providerId="LiveId" clId="{610D19E8-2EF7-4401-AC59-45F3C8781F53}" dt="2024-01-04T09:45:21.770" v="1787" actId="478"/>
        <pc:sldMkLst>
          <pc:docMk/>
          <pc:sldMk cId="492998771" sldId="2147470128"/>
        </pc:sldMkLst>
        <pc:spChg chg="del">
          <ac:chgData name="Ivan Büchi" userId="016ec2cfad4213e8" providerId="LiveId" clId="{610D19E8-2EF7-4401-AC59-45F3C8781F53}" dt="2024-01-04T09:45:13.399" v="1785" actId="478"/>
          <ac:spMkLst>
            <pc:docMk/>
            <pc:sldMk cId="492998771" sldId="2147470128"/>
            <ac:spMk id="2" creationId="{0CB23FA2-47C6-6697-1D05-E12BF9765916}"/>
          </ac:spMkLst>
        </pc:spChg>
        <pc:spChg chg="mod">
          <ac:chgData name="Ivan Büchi" userId="016ec2cfad4213e8" providerId="LiveId" clId="{610D19E8-2EF7-4401-AC59-45F3C8781F53}" dt="2024-01-04T09:41:33.860" v="1662" actId="20577"/>
          <ac:spMkLst>
            <pc:docMk/>
            <pc:sldMk cId="492998771" sldId="2147470128"/>
            <ac:spMk id="3" creationId="{3B1A4C57-7E63-1E7F-0B47-6C398758219D}"/>
          </ac:spMkLst>
        </pc:spChg>
        <pc:spChg chg="mod">
          <ac:chgData name="Ivan Büchi" userId="016ec2cfad4213e8" providerId="LiveId" clId="{610D19E8-2EF7-4401-AC59-45F3C8781F53}" dt="2024-01-04T09:41:48.442" v="1732" actId="20577"/>
          <ac:spMkLst>
            <pc:docMk/>
            <pc:sldMk cId="492998771" sldId="2147470128"/>
            <ac:spMk id="4" creationId="{206A20F3-AB15-5151-3705-583DBF443114}"/>
          </ac:spMkLst>
        </pc:spChg>
        <pc:spChg chg="mod">
          <ac:chgData name="Ivan Büchi" userId="016ec2cfad4213e8" providerId="LiveId" clId="{610D19E8-2EF7-4401-AC59-45F3C8781F53}" dt="2024-01-04T09:44:57.839" v="1779" actId="207"/>
          <ac:spMkLst>
            <pc:docMk/>
            <pc:sldMk cId="492998771" sldId="2147470128"/>
            <ac:spMk id="5" creationId="{348142CD-BAD9-8DC9-9EE7-A99DDCFF1FD3}"/>
          </ac:spMkLst>
        </pc:spChg>
        <pc:spChg chg="del">
          <ac:chgData name="Ivan Büchi" userId="016ec2cfad4213e8" providerId="LiveId" clId="{610D19E8-2EF7-4401-AC59-45F3C8781F53}" dt="2024-01-04T09:45:21.770" v="1787" actId="478"/>
          <ac:spMkLst>
            <pc:docMk/>
            <pc:sldMk cId="492998771" sldId="2147470128"/>
            <ac:spMk id="6" creationId="{682F0A00-7E08-2B82-4AC0-287FFA19F491}"/>
          </ac:spMkLst>
        </pc:spChg>
        <pc:picChg chg="add del mod">
          <ac:chgData name="Ivan Büchi" userId="016ec2cfad4213e8" providerId="LiveId" clId="{610D19E8-2EF7-4401-AC59-45F3C8781F53}" dt="2024-01-04T09:44:59.097" v="1780" actId="21"/>
          <ac:picMkLst>
            <pc:docMk/>
            <pc:sldMk cId="492998771" sldId="2147470128"/>
            <ac:picMk id="7" creationId="{5DBB3477-4250-9B9C-212F-16BE51A0BCC2}"/>
          </ac:picMkLst>
        </pc:picChg>
        <pc:picChg chg="del">
          <ac:chgData name="Ivan Büchi" userId="016ec2cfad4213e8" providerId="LiveId" clId="{610D19E8-2EF7-4401-AC59-45F3C8781F53}" dt="2024-01-04T09:45:14.985" v="1786" actId="478"/>
          <ac:picMkLst>
            <pc:docMk/>
            <pc:sldMk cId="492998771" sldId="2147470128"/>
            <ac:picMk id="3074" creationId="{366AF53E-0A4A-142F-CC74-6F1894AAE027}"/>
          </ac:picMkLst>
        </pc:picChg>
      </pc:sldChg>
      <pc:sldChg chg="addSp modSp add mod">
        <pc:chgData name="Ivan Büchi" userId="016ec2cfad4213e8" providerId="LiveId" clId="{610D19E8-2EF7-4401-AC59-45F3C8781F53}" dt="2024-01-04T09:52:30.329" v="1834"/>
        <pc:sldMkLst>
          <pc:docMk/>
          <pc:sldMk cId="2913115545" sldId="2147470129"/>
        </pc:sldMkLst>
        <pc:spChg chg="add mod">
          <ac:chgData name="Ivan Büchi" userId="016ec2cfad4213e8" providerId="LiveId" clId="{610D19E8-2EF7-4401-AC59-45F3C8781F53}" dt="2024-01-04T09:52:30.329" v="1834"/>
          <ac:spMkLst>
            <pc:docMk/>
            <pc:sldMk cId="2913115545" sldId="2147470129"/>
            <ac:spMk id="2" creationId="{6D5C4F92-1A27-025D-F316-6A88B19A1912}"/>
          </ac:spMkLst>
        </pc:spChg>
        <pc:spChg chg="mod">
          <ac:chgData name="Ivan Büchi" userId="016ec2cfad4213e8" providerId="LiveId" clId="{610D19E8-2EF7-4401-AC59-45F3C8781F53}" dt="2024-01-04T09:43:48.666" v="1762" actId="207"/>
          <ac:spMkLst>
            <pc:docMk/>
            <pc:sldMk cId="2913115545" sldId="2147470129"/>
            <ac:spMk id="16" creationId="{CAED35C2-369B-45F3-85CC-F758DDE2FAE9}"/>
          </ac:spMkLst>
        </pc:spChg>
      </pc:sldChg>
      <pc:sldChg chg="new del">
        <pc:chgData name="Ivan Büchi" userId="016ec2cfad4213e8" providerId="LiveId" clId="{610D19E8-2EF7-4401-AC59-45F3C8781F53}" dt="2024-01-15T04:38:11.279" v="2320" actId="47"/>
        <pc:sldMkLst>
          <pc:docMk/>
          <pc:sldMk cId="2023227023" sldId="2147470132"/>
        </pc:sldMkLst>
      </pc:sldChg>
      <pc:sldChg chg="addSp delSp modSp add mod">
        <pc:chgData name="Ivan Büchi" userId="016ec2cfad4213e8" providerId="LiveId" clId="{610D19E8-2EF7-4401-AC59-45F3C8781F53}" dt="2024-01-15T04:44:56.356" v="2409" actId="1076"/>
        <pc:sldMkLst>
          <pc:docMk/>
          <pc:sldMk cId="3465500312" sldId="2147470133"/>
        </pc:sldMkLst>
        <pc:spChg chg="del">
          <ac:chgData name="Ivan Büchi" userId="016ec2cfad4213e8" providerId="LiveId" clId="{610D19E8-2EF7-4401-AC59-45F3C8781F53}" dt="2024-01-15T04:38:17.485" v="2322" actId="478"/>
          <ac:spMkLst>
            <pc:docMk/>
            <pc:sldMk cId="3465500312" sldId="2147470133"/>
            <ac:spMk id="2" creationId="{1EE04C9A-598F-10E9-6623-F84394B74106}"/>
          </ac:spMkLst>
        </pc:spChg>
        <pc:spChg chg="mod">
          <ac:chgData name="Ivan Büchi" userId="016ec2cfad4213e8" providerId="LiveId" clId="{610D19E8-2EF7-4401-AC59-45F3C8781F53}" dt="2024-01-15T04:41:10.583" v="2352" actId="1076"/>
          <ac:spMkLst>
            <pc:docMk/>
            <pc:sldMk cId="3465500312" sldId="2147470133"/>
            <ac:spMk id="3" creationId="{7EC8ACA0-FD58-B969-1556-DB2C97CD30BC}"/>
          </ac:spMkLst>
        </pc:spChg>
        <pc:picChg chg="del">
          <ac:chgData name="Ivan Büchi" userId="016ec2cfad4213e8" providerId="LiveId" clId="{610D19E8-2EF7-4401-AC59-45F3C8781F53}" dt="2024-01-15T04:38:14.018" v="2321" actId="478"/>
          <ac:picMkLst>
            <pc:docMk/>
            <pc:sldMk cId="3465500312" sldId="2147470133"/>
            <ac:picMk id="4" creationId="{D369B100-B8BD-E655-4E1F-4514E28DB873}"/>
          </ac:picMkLst>
        </pc:picChg>
        <pc:picChg chg="add mod">
          <ac:chgData name="Ivan Büchi" userId="016ec2cfad4213e8" providerId="LiveId" clId="{610D19E8-2EF7-4401-AC59-45F3C8781F53}" dt="2024-01-15T04:44:20.861" v="2401" actId="1076"/>
          <ac:picMkLst>
            <pc:docMk/>
            <pc:sldMk cId="3465500312" sldId="2147470133"/>
            <ac:picMk id="1026" creationId="{CF736737-113B-152A-A468-E98EDF81FFBA}"/>
          </ac:picMkLst>
        </pc:picChg>
        <pc:picChg chg="add mod">
          <ac:chgData name="Ivan Büchi" userId="016ec2cfad4213e8" providerId="LiveId" clId="{610D19E8-2EF7-4401-AC59-45F3C8781F53}" dt="2024-01-15T04:44:46.491" v="2407" actId="1076"/>
          <ac:picMkLst>
            <pc:docMk/>
            <pc:sldMk cId="3465500312" sldId="2147470133"/>
            <ac:picMk id="1028" creationId="{A0BE26FC-A844-EFEA-CA83-CF1EA6DA9059}"/>
          </ac:picMkLst>
        </pc:picChg>
        <pc:picChg chg="add mod">
          <ac:chgData name="Ivan Büchi" userId="016ec2cfad4213e8" providerId="LiveId" clId="{610D19E8-2EF7-4401-AC59-45F3C8781F53}" dt="2024-01-15T04:44:51.284" v="2408" actId="1076"/>
          <ac:picMkLst>
            <pc:docMk/>
            <pc:sldMk cId="3465500312" sldId="2147470133"/>
            <ac:picMk id="1030" creationId="{28D60BF3-140B-52B8-82E6-971284A3353E}"/>
          </ac:picMkLst>
        </pc:picChg>
        <pc:picChg chg="add mod">
          <ac:chgData name="Ivan Büchi" userId="016ec2cfad4213e8" providerId="LiveId" clId="{610D19E8-2EF7-4401-AC59-45F3C8781F53}" dt="2024-01-15T04:44:56.356" v="2409" actId="1076"/>
          <ac:picMkLst>
            <pc:docMk/>
            <pc:sldMk cId="3465500312" sldId="2147470133"/>
            <ac:picMk id="1032" creationId="{2BF0530F-B7CF-731D-D7D1-06FFC692A069}"/>
          </ac:picMkLst>
        </pc:picChg>
      </pc:sldChg>
      <pc:sldChg chg="addSp delSp modSp add mod ord">
        <pc:chgData name="Ivan Büchi" userId="016ec2cfad4213e8" providerId="LiveId" clId="{610D19E8-2EF7-4401-AC59-45F3C8781F53}" dt="2024-01-15T04:45:19.365" v="2413"/>
        <pc:sldMkLst>
          <pc:docMk/>
          <pc:sldMk cId="2985876570" sldId="2147470134"/>
        </pc:sldMkLst>
        <pc:spChg chg="add mod">
          <ac:chgData name="Ivan Büchi" userId="016ec2cfad4213e8" providerId="LiveId" clId="{610D19E8-2EF7-4401-AC59-45F3C8781F53}" dt="2024-01-15T04:42:11.382" v="2373"/>
          <ac:spMkLst>
            <pc:docMk/>
            <pc:sldMk cId="2985876570" sldId="2147470134"/>
            <ac:spMk id="2" creationId="{8B7280DD-7027-F161-9C3C-DDC5B72BA1B2}"/>
          </ac:spMkLst>
        </pc:spChg>
        <pc:spChg chg="del mod">
          <ac:chgData name="Ivan Büchi" userId="016ec2cfad4213e8" providerId="LiveId" clId="{610D19E8-2EF7-4401-AC59-45F3C8781F53}" dt="2024-01-15T04:42:11.037" v="2372" actId="478"/>
          <ac:spMkLst>
            <pc:docMk/>
            <pc:sldMk cId="2985876570" sldId="2147470134"/>
            <ac:spMk id="3" creationId="{7EC8ACA0-FD58-B969-1556-DB2C97CD30BC}"/>
          </ac:spMkLst>
        </pc:spChg>
        <pc:picChg chg="del">
          <ac:chgData name="Ivan Büchi" userId="016ec2cfad4213e8" providerId="LiveId" clId="{610D19E8-2EF7-4401-AC59-45F3C8781F53}" dt="2024-01-15T04:41:32.222" v="2360" actId="478"/>
          <ac:picMkLst>
            <pc:docMk/>
            <pc:sldMk cId="2985876570" sldId="2147470134"/>
            <ac:picMk id="1026" creationId="{CF736737-113B-152A-A468-E98EDF81FFBA}"/>
          </ac:picMkLst>
        </pc:picChg>
        <pc:picChg chg="del">
          <ac:chgData name="Ivan Büchi" userId="016ec2cfad4213e8" providerId="LiveId" clId="{610D19E8-2EF7-4401-AC59-45F3C8781F53}" dt="2024-01-15T04:41:32.990" v="2361" actId="478"/>
          <ac:picMkLst>
            <pc:docMk/>
            <pc:sldMk cId="2985876570" sldId="2147470134"/>
            <ac:picMk id="1028" creationId="{A0BE26FC-A844-EFEA-CA83-CF1EA6DA9059}"/>
          </ac:picMkLst>
        </pc:picChg>
        <pc:picChg chg="del">
          <ac:chgData name="Ivan Büchi" userId="016ec2cfad4213e8" providerId="LiveId" clId="{610D19E8-2EF7-4401-AC59-45F3C8781F53}" dt="2024-01-15T04:41:33.591" v="2362" actId="478"/>
          <ac:picMkLst>
            <pc:docMk/>
            <pc:sldMk cId="2985876570" sldId="2147470134"/>
            <ac:picMk id="1030" creationId="{28D60BF3-140B-52B8-82E6-971284A3353E}"/>
          </ac:picMkLst>
        </pc:picChg>
        <pc:picChg chg="add mod">
          <ac:chgData name="Ivan Büchi" userId="016ec2cfad4213e8" providerId="LiveId" clId="{610D19E8-2EF7-4401-AC59-45F3C8781F53}" dt="2024-01-15T04:42:19.393" v="2374" actId="1076"/>
          <ac:picMkLst>
            <pc:docMk/>
            <pc:sldMk cId="2985876570" sldId="2147470134"/>
            <ac:picMk id="2050" creationId="{00AA35CC-6A1B-4698-3C55-BE530E71551B}"/>
          </ac:picMkLst>
        </pc:picChg>
      </pc:sldChg>
      <pc:sldChg chg="modSp add mod">
        <pc:chgData name="Ivan Büchi" userId="016ec2cfad4213e8" providerId="LiveId" clId="{610D19E8-2EF7-4401-AC59-45F3C8781F53}" dt="2024-01-15T04:47:15.526" v="2507" actId="20577"/>
        <pc:sldMkLst>
          <pc:docMk/>
          <pc:sldMk cId="329638026" sldId="2147470135"/>
        </pc:sldMkLst>
        <pc:spChg chg="mod">
          <ac:chgData name="Ivan Büchi" userId="016ec2cfad4213e8" providerId="LiveId" clId="{610D19E8-2EF7-4401-AC59-45F3C8781F53}" dt="2024-01-15T04:47:15.526" v="2507" actId="20577"/>
          <ac:spMkLst>
            <pc:docMk/>
            <pc:sldMk cId="329638026" sldId="2147470135"/>
            <ac:spMk id="2" creationId="{FA35AFF8-659E-4BDB-F465-2DD73E798E47}"/>
          </ac:spMkLst>
        </pc:spChg>
        <pc:spChg chg="mod">
          <ac:chgData name="Ivan Büchi" userId="016ec2cfad4213e8" providerId="LiveId" clId="{610D19E8-2EF7-4401-AC59-45F3C8781F53}" dt="2024-01-15T04:47:00.034" v="2465" actId="20577"/>
          <ac:spMkLst>
            <pc:docMk/>
            <pc:sldMk cId="329638026" sldId="2147470135"/>
            <ac:spMk id="6" creationId="{936B99D2-D5E4-42BC-8E61-51782E5F1AEE}"/>
          </ac:spMkLst>
        </pc:spChg>
      </pc:sldChg>
      <pc:sldChg chg="modSp add mod modNotesTx">
        <pc:chgData name="Ivan Büchi" userId="016ec2cfad4213e8" providerId="LiveId" clId="{610D19E8-2EF7-4401-AC59-45F3C8781F53}" dt="2024-01-16T16:20:30.081" v="4849" actId="20577"/>
        <pc:sldMkLst>
          <pc:docMk/>
          <pc:sldMk cId="1305252238" sldId="2147470136"/>
        </pc:sldMkLst>
        <pc:spChg chg="mod">
          <ac:chgData name="Ivan Büchi" userId="016ec2cfad4213e8" providerId="LiveId" clId="{610D19E8-2EF7-4401-AC59-45F3C8781F53}" dt="2024-01-16T16:20:30.081" v="4849" actId="20577"/>
          <ac:spMkLst>
            <pc:docMk/>
            <pc:sldMk cId="1305252238" sldId="2147470136"/>
            <ac:spMk id="2" creationId="{0E77C348-BDC5-0352-3307-67742ABD42A2}"/>
          </ac:spMkLst>
        </pc:spChg>
        <pc:spChg chg="mod">
          <ac:chgData name="Ivan Büchi" userId="016ec2cfad4213e8" providerId="LiveId" clId="{610D19E8-2EF7-4401-AC59-45F3C8781F53}" dt="2024-01-15T04:47:20.424" v="2516" actId="20577"/>
          <ac:spMkLst>
            <pc:docMk/>
            <pc:sldMk cId="1305252238" sldId="2147470136"/>
            <ac:spMk id="10" creationId="{EB4D342E-53FD-46EA-9202-C3822D59E861}"/>
          </ac:spMkLst>
        </pc:spChg>
      </pc:sldChg>
      <pc:sldChg chg="modSp add del mod">
        <pc:chgData name="Ivan Büchi" userId="016ec2cfad4213e8" providerId="LiveId" clId="{610D19E8-2EF7-4401-AC59-45F3C8781F53}" dt="2024-01-15T06:01:01.867" v="4027" actId="47"/>
        <pc:sldMkLst>
          <pc:docMk/>
          <pc:sldMk cId="3844571634" sldId="2147470137"/>
        </pc:sldMkLst>
        <pc:spChg chg="mod">
          <ac:chgData name="Ivan Büchi" userId="016ec2cfad4213e8" providerId="LiveId" clId="{610D19E8-2EF7-4401-AC59-45F3C8781F53}" dt="2024-01-15T05:59:03.053" v="3778" actId="20577"/>
          <ac:spMkLst>
            <pc:docMk/>
            <pc:sldMk cId="3844571634" sldId="2147470137"/>
            <ac:spMk id="2" creationId="{0E77C348-BDC5-0352-3307-67742ABD42A2}"/>
          </ac:spMkLst>
        </pc:spChg>
      </pc:sldChg>
      <pc:sldChg chg="modSp add mod">
        <pc:chgData name="Ivan Büchi" userId="016ec2cfad4213e8" providerId="LiveId" clId="{610D19E8-2EF7-4401-AC59-45F3C8781F53}" dt="2024-01-15T06:10:53.598" v="4848" actId="20577"/>
        <pc:sldMkLst>
          <pc:docMk/>
          <pc:sldMk cId="1793369811" sldId="2147470138"/>
        </pc:sldMkLst>
        <pc:spChg chg="mod">
          <ac:chgData name="Ivan Büchi" userId="016ec2cfad4213e8" providerId="LiveId" clId="{610D19E8-2EF7-4401-AC59-45F3C8781F53}" dt="2024-01-15T06:10:53.598" v="4848" actId="20577"/>
          <ac:spMkLst>
            <pc:docMk/>
            <pc:sldMk cId="1793369811" sldId="2147470138"/>
            <ac:spMk id="2" creationId="{0E77C348-BDC5-0352-3307-67742ABD42A2}"/>
          </ac:spMkLst>
        </pc:spChg>
      </pc:sldChg>
    </pc:docChg>
  </pc:docChgLst>
  <pc:docChgLst>
    <pc:chgData name="Gastbenutzer" providerId="Windows Live" clId="Web-{37DC36F0-648E-407C-AB39-F228A8A5B53D}"/>
    <pc:docChg chg="addSld modSld modSection">
      <pc:chgData name="Gastbenutzer" userId="" providerId="Windows Live" clId="Web-{37DC36F0-648E-407C-AB39-F228A8A5B53D}" dt="2024-01-15T15:38:42.205" v="241" actId="20577"/>
      <pc:docMkLst>
        <pc:docMk/>
      </pc:docMkLst>
      <pc:sldChg chg="modSp">
        <pc:chgData name="Gastbenutzer" userId="" providerId="Windows Live" clId="Web-{37DC36F0-648E-407C-AB39-F228A8A5B53D}" dt="2024-01-15T13:08:27.276" v="129" actId="20577"/>
        <pc:sldMkLst>
          <pc:docMk/>
          <pc:sldMk cId="70286850" sldId="257"/>
        </pc:sldMkLst>
        <pc:spChg chg="mod">
          <ac:chgData name="Gastbenutzer" userId="" providerId="Windows Live" clId="Web-{37DC36F0-648E-407C-AB39-F228A8A5B53D}" dt="2024-01-15T13:08:27.276" v="129" actId="20577"/>
          <ac:spMkLst>
            <pc:docMk/>
            <pc:sldMk cId="70286850" sldId="257"/>
            <ac:spMk id="2" creationId="{FCB7245D-A1B1-4FA2-2FC1-C16D0DE1ADE0}"/>
          </ac:spMkLst>
        </pc:spChg>
      </pc:sldChg>
      <pc:sldChg chg="addSp modSp">
        <pc:chgData name="Gastbenutzer" userId="" providerId="Windows Live" clId="Web-{37DC36F0-648E-407C-AB39-F228A8A5B53D}" dt="2024-01-15T15:38:42.205" v="241" actId="20577"/>
        <pc:sldMkLst>
          <pc:docMk/>
          <pc:sldMk cId="3748946921" sldId="2147470127"/>
        </pc:sldMkLst>
        <pc:spChg chg="mod">
          <ac:chgData name="Gastbenutzer" userId="" providerId="Windows Live" clId="Web-{37DC36F0-648E-407C-AB39-F228A8A5B53D}" dt="2024-01-15T15:38:42.205" v="241" actId="20577"/>
          <ac:spMkLst>
            <pc:docMk/>
            <pc:sldMk cId="3748946921" sldId="2147470127"/>
            <ac:spMk id="5" creationId="{8E45B502-F241-CDB0-F646-6F9A18792D29}"/>
          </ac:spMkLst>
        </pc:spChg>
        <pc:spChg chg="mod">
          <ac:chgData name="Gastbenutzer" userId="" providerId="Windows Live" clId="Web-{37DC36F0-648E-407C-AB39-F228A8A5B53D}" dt="2024-01-15T13:09:04.324" v="133" actId="20577"/>
          <ac:spMkLst>
            <pc:docMk/>
            <pc:sldMk cId="3748946921" sldId="2147470127"/>
            <ac:spMk id="10" creationId="{EB4D342E-53FD-46EA-9202-C3822D59E861}"/>
          </ac:spMkLst>
        </pc:spChg>
        <pc:picChg chg="add mod">
          <ac:chgData name="Gastbenutzer" userId="" providerId="Windows Live" clId="Web-{37DC36F0-648E-407C-AB39-F228A8A5B53D}" dt="2024-01-15T13:05:28.960" v="54" actId="1076"/>
          <ac:picMkLst>
            <pc:docMk/>
            <pc:sldMk cId="3748946921" sldId="2147470127"/>
            <ac:picMk id="3" creationId="{A126A748-E263-A7D6-261E-E130FFC37D68}"/>
          </ac:picMkLst>
        </pc:picChg>
      </pc:sldChg>
      <pc:sldChg chg="modSp">
        <pc:chgData name="Gastbenutzer" userId="" providerId="Windows Live" clId="Web-{37DC36F0-648E-407C-AB39-F228A8A5B53D}" dt="2024-01-15T12:33:48.162" v="31" actId="20577"/>
        <pc:sldMkLst>
          <pc:docMk/>
          <pc:sldMk cId="2913115545" sldId="2147470129"/>
        </pc:sldMkLst>
        <pc:spChg chg="mod">
          <ac:chgData name="Gastbenutzer" userId="" providerId="Windows Live" clId="Web-{37DC36F0-648E-407C-AB39-F228A8A5B53D}" dt="2024-01-15T12:33:48.162" v="31" actId="20577"/>
          <ac:spMkLst>
            <pc:docMk/>
            <pc:sldMk cId="2913115545" sldId="2147470129"/>
            <ac:spMk id="5" creationId="{8E45B502-F241-CDB0-F646-6F9A18792D29}"/>
          </ac:spMkLst>
        </pc:spChg>
      </pc:sldChg>
      <pc:sldChg chg="modSp">
        <pc:chgData name="Gastbenutzer" userId="" providerId="Windows Live" clId="Web-{37DC36F0-648E-407C-AB39-F228A8A5B53D}" dt="2024-01-15T12:35:24.086" v="51" actId="20577"/>
        <pc:sldMkLst>
          <pc:docMk/>
          <pc:sldMk cId="2407617688" sldId="2147470131"/>
        </pc:sldMkLst>
        <pc:spChg chg="mod">
          <ac:chgData name="Gastbenutzer" userId="" providerId="Windows Live" clId="Web-{37DC36F0-648E-407C-AB39-F228A8A5B53D}" dt="2024-01-15T12:35:24.086" v="51" actId="20577"/>
          <ac:spMkLst>
            <pc:docMk/>
            <pc:sldMk cId="2407617688" sldId="2147470131"/>
            <ac:spMk id="5" creationId="{EE91E6FF-91A0-7BF0-029B-048394AF1100}"/>
          </ac:spMkLst>
        </pc:spChg>
      </pc:sldChg>
      <pc:sldChg chg="modSp add replId">
        <pc:chgData name="Gastbenutzer" userId="" providerId="Windows Live" clId="Web-{37DC36F0-648E-407C-AB39-F228A8A5B53D}" dt="2024-01-15T15:37:18.625" v="222" actId="20577"/>
        <pc:sldMkLst>
          <pc:docMk/>
          <pc:sldMk cId="243227235" sldId="2147470139"/>
        </pc:sldMkLst>
        <pc:spChg chg="mod">
          <ac:chgData name="Gastbenutzer" userId="" providerId="Windows Live" clId="Web-{37DC36F0-648E-407C-AB39-F228A8A5B53D}" dt="2024-01-15T15:37:18.625" v="222" actId="20577"/>
          <ac:spMkLst>
            <pc:docMk/>
            <pc:sldMk cId="243227235" sldId="2147470139"/>
            <ac:spMk id="5" creationId="{8DD1BD4C-91E2-7721-8257-F023DD474087}"/>
          </ac:spMkLst>
        </pc:spChg>
      </pc:sldChg>
    </pc:docChg>
  </pc:docChgLst>
  <pc:docChgLst>
    <pc:chgData name="Gastbenutzer" providerId="Windows Live" clId="Web-{08F59D85-4A0D-4B8C-BC27-00D3D112561A}"/>
    <pc:docChg chg="addSld delSld modSld sldOrd modSection">
      <pc:chgData name="Gastbenutzer" userId="" providerId="Windows Live" clId="Web-{08F59D85-4A0D-4B8C-BC27-00D3D112561A}" dt="2024-01-15T08:02:33.347" v="1229" actId="20577"/>
      <pc:docMkLst>
        <pc:docMk/>
      </pc:docMkLst>
      <pc:sldChg chg="addSp delSp modSp">
        <pc:chgData name="Gastbenutzer" userId="" providerId="Windows Live" clId="Web-{08F59D85-4A0D-4B8C-BC27-00D3D112561A}" dt="2024-01-15T07:48:36.367" v="941" actId="1076"/>
        <pc:sldMkLst>
          <pc:docMk/>
          <pc:sldMk cId="4828085" sldId="706"/>
        </pc:sldMkLst>
        <pc:spChg chg="del mod">
          <ac:chgData name="Gastbenutzer" userId="" providerId="Windows Live" clId="Web-{08F59D85-4A0D-4B8C-BC27-00D3D112561A}" dt="2024-01-15T07:48:25.553" v="939"/>
          <ac:spMkLst>
            <pc:docMk/>
            <pc:sldMk cId="4828085" sldId="706"/>
            <ac:spMk id="4" creationId="{206A20F3-AB15-5151-3705-583DBF443114}"/>
          </ac:spMkLst>
        </pc:spChg>
        <pc:picChg chg="add mod">
          <ac:chgData name="Gastbenutzer" userId="" providerId="Windows Live" clId="Web-{08F59D85-4A0D-4B8C-BC27-00D3D112561A}" dt="2024-01-15T07:48:36.367" v="941" actId="1076"/>
          <ac:picMkLst>
            <pc:docMk/>
            <pc:sldMk cId="4828085" sldId="706"/>
            <ac:picMk id="2" creationId="{E24D0ED3-955B-2E7C-6E70-895030606FA2}"/>
          </ac:picMkLst>
        </pc:picChg>
      </pc:sldChg>
      <pc:sldChg chg="addSp modSp">
        <pc:chgData name="Gastbenutzer" userId="" providerId="Windows Live" clId="Web-{08F59D85-4A0D-4B8C-BC27-00D3D112561A}" dt="2024-01-15T07:43:18.735" v="935" actId="20577"/>
        <pc:sldMkLst>
          <pc:docMk/>
          <pc:sldMk cId="2913115545" sldId="2147470129"/>
        </pc:sldMkLst>
        <pc:spChg chg="mod">
          <ac:chgData name="Gastbenutzer" userId="" providerId="Windows Live" clId="Web-{08F59D85-4A0D-4B8C-BC27-00D3D112561A}" dt="2024-01-15T07:43:18.735" v="935" actId="20577"/>
          <ac:spMkLst>
            <pc:docMk/>
            <pc:sldMk cId="2913115545" sldId="2147470129"/>
            <ac:spMk id="5" creationId="{8E45B502-F241-CDB0-F646-6F9A18792D29}"/>
          </ac:spMkLst>
        </pc:spChg>
        <pc:picChg chg="add mod">
          <ac:chgData name="Gastbenutzer" userId="" providerId="Windows Live" clId="Web-{08F59D85-4A0D-4B8C-BC27-00D3D112561A}" dt="2024-01-15T07:36:39.176" v="789" actId="1076"/>
          <ac:picMkLst>
            <pc:docMk/>
            <pc:sldMk cId="2913115545" sldId="2147470129"/>
            <ac:picMk id="3" creationId="{F225C073-D74A-E4B5-E5EE-F48398EB78D8}"/>
          </ac:picMkLst>
        </pc:picChg>
      </pc:sldChg>
      <pc:sldChg chg="modSp add ord replId">
        <pc:chgData name="Gastbenutzer" userId="" providerId="Windows Live" clId="Web-{08F59D85-4A0D-4B8C-BC27-00D3D112561A}" dt="2024-01-15T07:49:57.919" v="950" actId="20577"/>
        <pc:sldMkLst>
          <pc:docMk/>
          <pc:sldMk cId="388401585" sldId="2147470130"/>
        </pc:sldMkLst>
        <pc:spChg chg="mod">
          <ac:chgData name="Gastbenutzer" userId="" providerId="Windows Live" clId="Web-{08F59D85-4A0D-4B8C-BC27-00D3D112561A}" dt="2024-01-15T07:49:57.919" v="950" actId="20577"/>
          <ac:spMkLst>
            <pc:docMk/>
            <pc:sldMk cId="388401585" sldId="2147470130"/>
            <ac:spMk id="5" creationId="{2DE38D08-DE2B-AA26-A3E1-8EC04C5F909A}"/>
          </ac:spMkLst>
        </pc:spChg>
      </pc:sldChg>
      <pc:sldChg chg="new del">
        <pc:chgData name="Gastbenutzer" userId="" providerId="Windows Live" clId="Web-{08F59D85-4A0D-4B8C-BC27-00D3D112561A}" dt="2024-01-14T14:35:37.463" v="295"/>
        <pc:sldMkLst>
          <pc:docMk/>
          <pc:sldMk cId="2497663562" sldId="2147470130"/>
        </pc:sldMkLst>
      </pc:sldChg>
      <pc:sldChg chg="addSp delSp modSp add replId">
        <pc:chgData name="Gastbenutzer" userId="" providerId="Windows Live" clId="Web-{08F59D85-4A0D-4B8C-BC27-00D3D112561A}" dt="2024-01-15T08:02:33.347" v="1229" actId="20577"/>
        <pc:sldMkLst>
          <pc:docMk/>
          <pc:sldMk cId="2407617688" sldId="2147470131"/>
        </pc:sldMkLst>
        <pc:spChg chg="add del mod">
          <ac:chgData name="Gastbenutzer" userId="" providerId="Windows Live" clId="Web-{08F59D85-4A0D-4B8C-BC27-00D3D112561A}" dt="2024-01-15T08:02:33.347" v="1229" actId="20577"/>
          <ac:spMkLst>
            <pc:docMk/>
            <pc:sldMk cId="2407617688" sldId="2147470131"/>
            <ac:spMk id="5" creationId="{EE91E6FF-91A0-7BF0-029B-048394AF1100}"/>
          </ac:spMkLst>
        </pc:spChg>
        <pc:spChg chg="add del mod">
          <ac:chgData name="Gastbenutzer" userId="" providerId="Windows Live" clId="Web-{08F59D85-4A0D-4B8C-BC27-00D3D112561A}" dt="2024-01-15T07:57:06.668" v="960"/>
          <ac:spMkLst>
            <pc:docMk/>
            <pc:sldMk cId="2407617688" sldId="2147470131"/>
            <ac:spMk id="9" creationId="{7C772FA7-00DD-BF58-39D1-30A7E6F63253}"/>
          </ac:spMkLst>
        </pc:spChg>
        <pc:picChg chg="add del mod">
          <ac:chgData name="Gastbenutzer" userId="" providerId="Windows Live" clId="Web-{08F59D85-4A0D-4B8C-BC27-00D3D112561A}" dt="2024-01-15T07:35:49.423" v="780"/>
          <ac:picMkLst>
            <pc:docMk/>
            <pc:sldMk cId="2407617688" sldId="2147470131"/>
            <ac:picMk id="3" creationId="{C0FBCB12-ADE6-8B79-39AE-55900A5169B1}"/>
          </ac:picMkLst>
        </pc:picChg>
        <pc:picChg chg="add mod">
          <ac:chgData name="Gastbenutzer" userId="" providerId="Windows Live" clId="Web-{08F59D85-4A0D-4B8C-BC27-00D3D112561A}" dt="2024-01-15T07:57:31.873" v="967" actId="1076"/>
          <ac:picMkLst>
            <pc:docMk/>
            <pc:sldMk cId="2407617688" sldId="2147470131"/>
            <ac:picMk id="4" creationId="{1F94B4AB-0A8D-DF57-2E7A-0C09FEF6FB76}"/>
          </ac:picMkLst>
        </pc:picChg>
        <pc:picChg chg="add mod">
          <ac:chgData name="Gastbenutzer" userId="" providerId="Windows Live" clId="Web-{08F59D85-4A0D-4B8C-BC27-00D3D112561A}" dt="2024-01-15T07:57:28.388" v="966" actId="14100"/>
          <ac:picMkLst>
            <pc:docMk/>
            <pc:sldMk cId="2407617688" sldId="2147470131"/>
            <ac:picMk id="7" creationId="{98B22414-3725-7680-09C5-EE0CB3748716}"/>
          </ac:picMkLst>
        </pc:picChg>
      </pc:sldChg>
    </pc:docChg>
  </pc:docChgLst>
  <pc:docChgLst>
    <pc:chgData name="Gastbenutzer" providerId="Windows Live" clId="Web-{281A6BDD-06E3-4C35-8431-31721C0D1C3F}"/>
    <pc:docChg chg="mod addSld modSld modSection">
      <pc:chgData name="Gastbenutzer" userId="" providerId="Windows Live" clId="Web-{281A6BDD-06E3-4C35-8431-31721C0D1C3F}" dt="2023-11-15T14:44:22.570" v="634" actId="20577"/>
      <pc:docMkLst>
        <pc:docMk/>
      </pc:docMkLst>
      <pc:sldChg chg="modSp addCm">
        <pc:chgData name="Gastbenutzer" userId="" providerId="Windows Live" clId="Web-{281A6BDD-06E3-4C35-8431-31721C0D1C3F}" dt="2023-11-15T14:36:00.201" v="452" actId="20577"/>
        <pc:sldMkLst>
          <pc:docMk/>
          <pc:sldMk cId="2612381736" sldId="694"/>
        </pc:sldMkLst>
        <pc:spChg chg="mod">
          <ac:chgData name="Gastbenutzer" userId="" providerId="Windows Live" clId="Web-{281A6BDD-06E3-4C35-8431-31721C0D1C3F}" dt="2023-11-15T14:36:00.201" v="452" actId="20577"/>
          <ac:spMkLst>
            <pc:docMk/>
            <pc:sldMk cId="2612381736" sldId="694"/>
            <ac:spMk id="2" creationId="{0E77C348-BDC5-0352-3307-67742ABD42A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astbenutzer" userId="" providerId="Windows Live" clId="Web-{281A6BDD-06E3-4C35-8431-31721C0D1C3F}" dt="2023-11-15T14:35:54.670" v="451"/>
              <pc2:cmMkLst xmlns:pc2="http://schemas.microsoft.com/office/powerpoint/2019/9/main/command">
                <pc:docMk/>
                <pc:sldMk cId="2612381736" sldId="694"/>
                <pc2:cmMk id="{A2FD2964-913A-4C31-93A6-E6103A7A4D57}"/>
              </pc2:cmMkLst>
            </pc226:cmChg>
          </p:ext>
        </pc:extLst>
      </pc:sldChg>
      <pc:sldChg chg="modSp">
        <pc:chgData name="Gastbenutzer" userId="" providerId="Windows Live" clId="Web-{281A6BDD-06E3-4C35-8431-31721C0D1C3F}" dt="2023-11-15T14:37:53.188" v="471" actId="20577"/>
        <pc:sldMkLst>
          <pc:docMk/>
          <pc:sldMk cId="285895331" sldId="701"/>
        </pc:sldMkLst>
        <pc:spChg chg="mod">
          <ac:chgData name="Gastbenutzer" userId="" providerId="Windows Live" clId="Web-{281A6BDD-06E3-4C35-8431-31721C0D1C3F}" dt="2023-11-15T14:37:53.188" v="471" actId="20577"/>
          <ac:spMkLst>
            <pc:docMk/>
            <pc:sldMk cId="285895331" sldId="701"/>
            <ac:spMk id="2" creationId="{19651ED9-7A93-E288-DCC8-9BA03A0F55A4}"/>
          </ac:spMkLst>
        </pc:spChg>
      </pc:sldChg>
      <pc:sldChg chg="modSp">
        <pc:chgData name="Gastbenutzer" userId="" providerId="Windows Live" clId="Web-{281A6BDD-06E3-4C35-8431-31721C0D1C3F}" dt="2023-11-15T14:44:22.570" v="634" actId="20577"/>
        <pc:sldMkLst>
          <pc:docMk/>
          <pc:sldMk cId="1396933358" sldId="2147470115"/>
        </pc:sldMkLst>
        <pc:spChg chg="mod">
          <ac:chgData name="Gastbenutzer" userId="" providerId="Windows Live" clId="Web-{281A6BDD-06E3-4C35-8431-31721C0D1C3F}" dt="2023-11-15T14:44:22.570" v="634" actId="20577"/>
          <ac:spMkLst>
            <pc:docMk/>
            <pc:sldMk cId="1396933358" sldId="2147470115"/>
            <ac:spMk id="7" creationId="{19B5852C-E386-4863-8140-DD6A1A53DEAB}"/>
          </ac:spMkLst>
        </pc:spChg>
      </pc:sldChg>
      <pc:sldChg chg="modSp">
        <pc:chgData name="Gastbenutzer" userId="" providerId="Windows Live" clId="Web-{281A6BDD-06E3-4C35-8431-31721C0D1C3F}" dt="2023-11-15T14:38:19.329" v="484" actId="20577"/>
        <pc:sldMkLst>
          <pc:docMk/>
          <pc:sldMk cId="212650261" sldId="2147470119"/>
        </pc:sldMkLst>
        <pc:spChg chg="mod">
          <ac:chgData name="Gastbenutzer" userId="" providerId="Windows Live" clId="Web-{281A6BDD-06E3-4C35-8431-31721C0D1C3F}" dt="2023-11-15T14:38:19.329" v="484" actId="20577"/>
          <ac:spMkLst>
            <pc:docMk/>
            <pc:sldMk cId="212650261" sldId="2147470119"/>
            <ac:spMk id="5" creationId="{8E45B502-F241-CDB0-F646-6F9A18792D29}"/>
          </ac:spMkLst>
        </pc:spChg>
      </pc:sldChg>
      <pc:sldChg chg="modSp">
        <pc:chgData name="Gastbenutzer" userId="" providerId="Windows Live" clId="Web-{281A6BDD-06E3-4C35-8431-31721C0D1C3F}" dt="2023-11-15T14:22:14.190" v="24" actId="20577"/>
        <pc:sldMkLst>
          <pc:docMk/>
          <pc:sldMk cId="2261526277" sldId="2147470120"/>
        </pc:sldMkLst>
        <pc:spChg chg="mod">
          <ac:chgData name="Gastbenutzer" userId="" providerId="Windows Live" clId="Web-{281A6BDD-06E3-4C35-8431-31721C0D1C3F}" dt="2023-11-15T14:22:14.190" v="24" actId="20577"/>
          <ac:spMkLst>
            <pc:docMk/>
            <pc:sldMk cId="2261526277" sldId="2147470120"/>
            <ac:spMk id="5" creationId="{8E45B502-F241-CDB0-F646-6F9A18792D29}"/>
          </ac:spMkLst>
        </pc:spChg>
      </pc:sldChg>
      <pc:sldChg chg="modSp new">
        <pc:chgData name="Gastbenutzer" userId="" providerId="Windows Live" clId="Web-{281A6BDD-06E3-4C35-8431-31721C0D1C3F}" dt="2023-11-15T14:31:52.337" v="441" actId="20577"/>
        <pc:sldMkLst>
          <pc:docMk/>
          <pc:sldMk cId="3033284104" sldId="2147470123"/>
        </pc:sldMkLst>
        <pc:spChg chg="mod">
          <ac:chgData name="Gastbenutzer" userId="" providerId="Windows Live" clId="Web-{281A6BDD-06E3-4C35-8431-31721C0D1C3F}" dt="2023-11-15T14:31:15.821" v="430" actId="20577"/>
          <ac:spMkLst>
            <pc:docMk/>
            <pc:sldMk cId="3033284104" sldId="2147470123"/>
            <ac:spMk id="2" creationId="{82BF8EF2-DA44-B399-7C05-72B571FEAF8B}"/>
          </ac:spMkLst>
        </pc:spChg>
        <pc:spChg chg="mod">
          <ac:chgData name="Gastbenutzer" userId="" providerId="Windows Live" clId="Web-{281A6BDD-06E3-4C35-8431-31721C0D1C3F}" dt="2023-11-15T14:31:52.337" v="441" actId="20577"/>
          <ac:spMkLst>
            <pc:docMk/>
            <pc:sldMk cId="3033284104" sldId="2147470123"/>
            <ac:spMk id="3" creationId="{59DF1511-8627-F9C8-8A63-83BF8F2F4863}"/>
          </ac:spMkLst>
        </pc:spChg>
      </pc:sldChg>
    </pc:docChg>
  </pc:docChgLst>
  <pc:docChgLst>
    <pc:chgData name="Ivan Büchi" userId="016ec2cfad4213e8" providerId="LiveId" clId="{303FA32B-36E0-4341-92DC-6363EE97EC0E}"/>
    <pc:docChg chg="custSel delSld modSld modSection">
      <pc:chgData name="Ivan Büchi" userId="016ec2cfad4213e8" providerId="LiveId" clId="{303FA32B-36E0-4341-92DC-6363EE97EC0E}" dt="2024-03-10T20:04:45.182" v="24" actId="47"/>
      <pc:docMkLst>
        <pc:docMk/>
      </pc:docMkLst>
      <pc:sldChg chg="delSp modSp mod">
        <pc:chgData name="Ivan Büchi" userId="016ec2cfad4213e8" providerId="LiveId" clId="{303FA32B-36E0-4341-92DC-6363EE97EC0E}" dt="2024-03-10T20:04:28.224" v="6" actId="478"/>
        <pc:sldMkLst>
          <pc:docMk/>
          <pc:sldMk cId="70286850" sldId="257"/>
        </pc:sldMkLst>
        <pc:spChg chg="del">
          <ac:chgData name="Ivan Büchi" userId="016ec2cfad4213e8" providerId="LiveId" clId="{303FA32B-36E0-4341-92DC-6363EE97EC0E}" dt="2024-03-10T20:04:28.224" v="6" actId="478"/>
          <ac:spMkLst>
            <pc:docMk/>
            <pc:sldMk cId="70286850" sldId="257"/>
            <ac:spMk id="8" creationId="{9B51B5C0-911A-34F1-D58D-600E2B049FEA}"/>
          </ac:spMkLst>
        </pc:spChg>
        <pc:spChg chg="mod">
          <ac:chgData name="Ivan Büchi" userId="016ec2cfad4213e8" providerId="LiveId" clId="{303FA32B-36E0-4341-92DC-6363EE97EC0E}" dt="2024-03-10T20:04:00.520" v="3" actId="20577"/>
          <ac:spMkLst>
            <pc:docMk/>
            <pc:sldMk cId="70286850" sldId="257"/>
            <ac:spMk id="9" creationId="{AAE99DA2-18A3-BF5E-E55A-A847C6DEDFE1}"/>
          </ac:spMkLst>
        </pc:spChg>
      </pc:sldChg>
      <pc:sldChg chg="delSp mod">
        <pc:chgData name="Ivan Büchi" userId="016ec2cfad4213e8" providerId="LiveId" clId="{303FA32B-36E0-4341-92DC-6363EE97EC0E}" dt="2024-03-10T20:04:21.413" v="5" actId="478"/>
        <pc:sldMkLst>
          <pc:docMk/>
          <pc:sldMk cId="1793369811" sldId="2147470138"/>
        </pc:sldMkLst>
        <pc:spChg chg="del">
          <ac:chgData name="Ivan Büchi" userId="016ec2cfad4213e8" providerId="LiveId" clId="{303FA32B-36E0-4341-92DC-6363EE97EC0E}" dt="2024-03-10T20:04:21.413" v="5" actId="478"/>
          <ac:spMkLst>
            <pc:docMk/>
            <pc:sldMk cId="1793369811" sldId="2147470138"/>
            <ac:spMk id="9" creationId="{0E207EAB-AE62-ABAF-C566-5A659C2B0284}"/>
          </ac:spMkLst>
        </pc:spChg>
        <pc:picChg chg="del">
          <ac:chgData name="Ivan Büchi" userId="016ec2cfad4213e8" providerId="LiveId" clId="{303FA32B-36E0-4341-92DC-6363EE97EC0E}" dt="2024-03-10T20:04:19.408" v="4" actId="478"/>
          <ac:picMkLst>
            <pc:docMk/>
            <pc:sldMk cId="1793369811" sldId="2147470138"/>
            <ac:picMk id="8" creationId="{9596182B-4E0F-5D00-F8EC-4EDDB7D911C3}"/>
          </ac:picMkLst>
        </pc:picChg>
      </pc:sldChg>
      <pc:sldChg chg="del">
        <pc:chgData name="Ivan Büchi" userId="016ec2cfad4213e8" providerId="LiveId" clId="{303FA32B-36E0-4341-92DC-6363EE97EC0E}" dt="2024-03-10T20:04:36.244" v="8" actId="47"/>
        <pc:sldMkLst>
          <pc:docMk/>
          <pc:sldMk cId="2307642740" sldId="2147470141"/>
        </pc:sldMkLst>
      </pc:sldChg>
      <pc:sldChg chg="del">
        <pc:chgData name="Ivan Büchi" userId="016ec2cfad4213e8" providerId="LiveId" clId="{303FA32B-36E0-4341-92DC-6363EE97EC0E}" dt="2024-03-10T20:04:36.880" v="9" actId="47"/>
        <pc:sldMkLst>
          <pc:docMk/>
          <pc:sldMk cId="4104813662" sldId="2147470142"/>
        </pc:sldMkLst>
      </pc:sldChg>
      <pc:sldChg chg="del">
        <pc:chgData name="Ivan Büchi" userId="016ec2cfad4213e8" providerId="LiveId" clId="{303FA32B-36E0-4341-92DC-6363EE97EC0E}" dt="2024-03-10T20:04:37.908" v="11" actId="47"/>
        <pc:sldMkLst>
          <pc:docMk/>
          <pc:sldMk cId="2436943368" sldId="2147470143"/>
        </pc:sldMkLst>
      </pc:sldChg>
      <pc:sldChg chg="del">
        <pc:chgData name="Ivan Büchi" userId="016ec2cfad4213e8" providerId="LiveId" clId="{303FA32B-36E0-4341-92DC-6363EE97EC0E}" dt="2024-03-10T20:04:37.526" v="10" actId="47"/>
        <pc:sldMkLst>
          <pc:docMk/>
          <pc:sldMk cId="4228970472" sldId="2147470144"/>
        </pc:sldMkLst>
      </pc:sldChg>
      <pc:sldChg chg="del">
        <pc:chgData name="Ivan Büchi" userId="016ec2cfad4213e8" providerId="LiveId" clId="{303FA32B-36E0-4341-92DC-6363EE97EC0E}" dt="2024-03-10T20:04:38.696" v="13" actId="47"/>
        <pc:sldMkLst>
          <pc:docMk/>
          <pc:sldMk cId="2413512390" sldId="2147470145"/>
        </pc:sldMkLst>
      </pc:sldChg>
      <pc:sldChg chg="del">
        <pc:chgData name="Ivan Büchi" userId="016ec2cfad4213e8" providerId="LiveId" clId="{303FA32B-36E0-4341-92DC-6363EE97EC0E}" dt="2024-03-10T20:04:38.317" v="12" actId="47"/>
        <pc:sldMkLst>
          <pc:docMk/>
          <pc:sldMk cId="646406028" sldId="2147470146"/>
        </pc:sldMkLst>
      </pc:sldChg>
      <pc:sldChg chg="del">
        <pc:chgData name="Ivan Büchi" userId="016ec2cfad4213e8" providerId="LiveId" clId="{303FA32B-36E0-4341-92DC-6363EE97EC0E}" dt="2024-03-10T20:04:39.518" v="15" actId="47"/>
        <pc:sldMkLst>
          <pc:docMk/>
          <pc:sldMk cId="3744303655" sldId="2147470147"/>
        </pc:sldMkLst>
      </pc:sldChg>
      <pc:sldChg chg="del">
        <pc:chgData name="Ivan Büchi" userId="016ec2cfad4213e8" providerId="LiveId" clId="{303FA32B-36E0-4341-92DC-6363EE97EC0E}" dt="2024-03-10T20:04:39.963" v="16" actId="47"/>
        <pc:sldMkLst>
          <pc:docMk/>
          <pc:sldMk cId="1439553586" sldId="2147470148"/>
        </pc:sldMkLst>
      </pc:sldChg>
      <pc:sldChg chg="del">
        <pc:chgData name="Ivan Büchi" userId="016ec2cfad4213e8" providerId="LiveId" clId="{303FA32B-36E0-4341-92DC-6363EE97EC0E}" dt="2024-03-10T20:04:40.599" v="18" actId="47"/>
        <pc:sldMkLst>
          <pc:docMk/>
          <pc:sldMk cId="1390657239" sldId="2147470149"/>
        </pc:sldMkLst>
      </pc:sldChg>
      <pc:sldChg chg="del">
        <pc:chgData name="Ivan Büchi" userId="016ec2cfad4213e8" providerId="LiveId" clId="{303FA32B-36E0-4341-92DC-6363EE97EC0E}" dt="2024-03-10T20:04:39.124" v="14" actId="47"/>
        <pc:sldMkLst>
          <pc:docMk/>
          <pc:sldMk cId="2610663922" sldId="2147470150"/>
        </pc:sldMkLst>
      </pc:sldChg>
      <pc:sldChg chg="del">
        <pc:chgData name="Ivan Büchi" userId="016ec2cfad4213e8" providerId="LiveId" clId="{303FA32B-36E0-4341-92DC-6363EE97EC0E}" dt="2024-03-10T20:04:40.294" v="17" actId="47"/>
        <pc:sldMkLst>
          <pc:docMk/>
          <pc:sldMk cId="1624985811" sldId="2147470151"/>
        </pc:sldMkLst>
      </pc:sldChg>
      <pc:sldChg chg="del">
        <pc:chgData name="Ivan Büchi" userId="016ec2cfad4213e8" providerId="LiveId" clId="{303FA32B-36E0-4341-92DC-6363EE97EC0E}" dt="2024-03-10T20:04:40.805" v="19" actId="47"/>
        <pc:sldMkLst>
          <pc:docMk/>
          <pc:sldMk cId="1515604716" sldId="2147470152"/>
        </pc:sldMkLst>
      </pc:sldChg>
      <pc:sldChg chg="del">
        <pc:chgData name="Ivan Büchi" userId="016ec2cfad4213e8" providerId="LiveId" clId="{303FA32B-36E0-4341-92DC-6363EE97EC0E}" dt="2024-03-10T20:04:41.081" v="20" actId="47"/>
        <pc:sldMkLst>
          <pc:docMk/>
          <pc:sldMk cId="433884792" sldId="2147470153"/>
        </pc:sldMkLst>
      </pc:sldChg>
      <pc:sldChg chg="del">
        <pc:chgData name="Ivan Büchi" userId="016ec2cfad4213e8" providerId="LiveId" clId="{303FA32B-36E0-4341-92DC-6363EE97EC0E}" dt="2024-03-10T20:04:41.625" v="21" actId="47"/>
        <pc:sldMkLst>
          <pc:docMk/>
          <pc:sldMk cId="2324116161" sldId="2147470154"/>
        </pc:sldMkLst>
      </pc:sldChg>
      <pc:sldChg chg="del">
        <pc:chgData name="Ivan Büchi" userId="016ec2cfad4213e8" providerId="LiveId" clId="{303FA32B-36E0-4341-92DC-6363EE97EC0E}" dt="2024-03-10T20:04:43.922" v="23" actId="47"/>
        <pc:sldMkLst>
          <pc:docMk/>
          <pc:sldMk cId="2798530770" sldId="2147470155"/>
        </pc:sldMkLst>
      </pc:sldChg>
      <pc:sldChg chg="del">
        <pc:chgData name="Ivan Büchi" userId="016ec2cfad4213e8" providerId="LiveId" clId="{303FA32B-36E0-4341-92DC-6363EE97EC0E}" dt="2024-03-10T20:04:43.304" v="22" actId="47"/>
        <pc:sldMkLst>
          <pc:docMk/>
          <pc:sldMk cId="3901005643" sldId="2147470156"/>
        </pc:sldMkLst>
      </pc:sldChg>
      <pc:sldChg chg="del">
        <pc:chgData name="Ivan Büchi" userId="016ec2cfad4213e8" providerId="LiveId" clId="{303FA32B-36E0-4341-92DC-6363EE97EC0E}" dt="2024-03-10T20:04:45.182" v="24" actId="47"/>
        <pc:sldMkLst>
          <pc:docMk/>
          <pc:sldMk cId="2049390840" sldId="2147470157"/>
        </pc:sldMkLst>
      </pc:sldChg>
      <pc:sldChg chg="del">
        <pc:chgData name="Ivan Büchi" userId="016ec2cfad4213e8" providerId="LiveId" clId="{303FA32B-36E0-4341-92DC-6363EE97EC0E}" dt="2024-03-10T20:04:34.761" v="7" actId="47"/>
        <pc:sldMkLst>
          <pc:docMk/>
          <pc:sldMk cId="1007760879" sldId="2147470158"/>
        </pc:sldMkLst>
      </pc:sldChg>
    </pc:docChg>
  </pc:docChgLst>
  <pc:docChgLst>
    <pc:chgData name="Ivan Büchi" userId="016ec2cfad4213e8" providerId="LiveId" clId="{1598B97E-9736-458C-8F3F-AF60D228ACE7}"/>
    <pc:docChg chg="undo custSel addSld modSld">
      <pc:chgData name="Ivan Büchi" userId="016ec2cfad4213e8" providerId="LiveId" clId="{1598B97E-9736-458C-8F3F-AF60D228ACE7}" dt="2024-03-13T17:48:19.982" v="632" actId="14100"/>
      <pc:docMkLst>
        <pc:docMk/>
      </pc:docMkLst>
      <pc:sldChg chg="delSp modSp mod">
        <pc:chgData name="Ivan Büchi" userId="016ec2cfad4213e8" providerId="LiveId" clId="{1598B97E-9736-458C-8F3F-AF60D228ACE7}" dt="2024-03-13T13:27:16.582" v="528" actId="404"/>
        <pc:sldMkLst>
          <pc:docMk/>
          <pc:sldMk cId="329638026" sldId="2147470135"/>
        </pc:sldMkLst>
        <pc:spChg chg="del">
          <ac:chgData name="Ivan Büchi" userId="016ec2cfad4213e8" providerId="LiveId" clId="{1598B97E-9736-458C-8F3F-AF60D228ACE7}" dt="2024-03-13T13:26:58.109" v="519" actId="478"/>
          <ac:spMkLst>
            <pc:docMk/>
            <pc:sldMk cId="329638026" sldId="2147470135"/>
            <ac:spMk id="4" creationId="{F10A8F00-E3EF-1FFC-1441-5AE77F28E5F0}"/>
          </ac:spMkLst>
        </pc:spChg>
        <pc:spChg chg="mod">
          <ac:chgData name="Ivan Büchi" userId="016ec2cfad4213e8" providerId="LiveId" clId="{1598B97E-9736-458C-8F3F-AF60D228ACE7}" dt="2024-03-13T13:27:16.582" v="528" actId="404"/>
          <ac:spMkLst>
            <pc:docMk/>
            <pc:sldMk cId="329638026" sldId="2147470135"/>
            <ac:spMk id="6" creationId="{936B99D2-D5E4-42BC-8E61-51782E5F1AEE}"/>
          </ac:spMkLst>
        </pc:spChg>
      </pc:sldChg>
      <pc:sldChg chg="addSp delSp modSp mod">
        <pc:chgData name="Ivan Büchi" userId="016ec2cfad4213e8" providerId="LiveId" clId="{1598B97E-9736-458C-8F3F-AF60D228ACE7}" dt="2024-03-13T13:05:43.418" v="185" actId="1076"/>
        <pc:sldMkLst>
          <pc:docMk/>
          <pc:sldMk cId="1793369811" sldId="2147470138"/>
        </pc:sldMkLst>
        <pc:spChg chg="mod">
          <ac:chgData name="Ivan Büchi" userId="016ec2cfad4213e8" providerId="LiveId" clId="{1598B97E-9736-458C-8F3F-AF60D228ACE7}" dt="2024-03-13T12:52:22.290" v="103" actId="20577"/>
          <ac:spMkLst>
            <pc:docMk/>
            <pc:sldMk cId="1793369811" sldId="2147470138"/>
            <ac:spMk id="3" creationId="{E53E4A5D-26C9-F3E3-A3CB-D35BC777D57A}"/>
          </ac:spMkLst>
        </pc:spChg>
        <pc:spChg chg="add mod">
          <ac:chgData name="Ivan Büchi" userId="016ec2cfad4213e8" providerId="LiveId" clId="{1598B97E-9736-458C-8F3F-AF60D228ACE7}" dt="2024-03-13T12:50:59.876" v="75" actId="1076"/>
          <ac:spMkLst>
            <pc:docMk/>
            <pc:sldMk cId="1793369811" sldId="2147470138"/>
            <ac:spMk id="4" creationId="{89B953CC-8E5F-1856-3849-946D8604C0DE}"/>
          </ac:spMkLst>
        </pc:spChg>
        <pc:spChg chg="add del">
          <ac:chgData name="Ivan Büchi" userId="016ec2cfad4213e8" providerId="LiveId" clId="{1598B97E-9736-458C-8F3F-AF60D228ACE7}" dt="2024-03-13T12:40:37.644" v="35" actId="478"/>
          <ac:spMkLst>
            <pc:docMk/>
            <pc:sldMk cId="1793369811" sldId="2147470138"/>
            <ac:spMk id="5" creationId="{E5AE758D-62CA-DEF1-B7FF-2C4AD4D5500C}"/>
          </ac:spMkLst>
        </pc:spChg>
        <pc:spChg chg="mod">
          <ac:chgData name="Ivan Büchi" userId="016ec2cfad4213e8" providerId="LiveId" clId="{1598B97E-9736-458C-8F3F-AF60D228ACE7}" dt="2024-03-13T12:40:24.492" v="33" actId="20577"/>
          <ac:spMkLst>
            <pc:docMk/>
            <pc:sldMk cId="1793369811" sldId="2147470138"/>
            <ac:spMk id="10" creationId="{EB4D342E-53FD-46EA-9202-C3822D59E861}"/>
          </ac:spMkLst>
        </pc:spChg>
        <pc:spChg chg="add del mod">
          <ac:chgData name="Ivan Büchi" userId="016ec2cfad4213e8" providerId="LiveId" clId="{1598B97E-9736-458C-8F3F-AF60D228ACE7}" dt="2024-03-13T12:50:49.224" v="70" actId="478"/>
          <ac:spMkLst>
            <pc:docMk/>
            <pc:sldMk cId="1793369811" sldId="2147470138"/>
            <ac:spMk id="13" creationId="{8A42FB17-AF5C-EE50-5805-AD4526199B47}"/>
          </ac:spMkLst>
        </pc:spChg>
        <pc:spChg chg="add mod">
          <ac:chgData name="Ivan Büchi" userId="016ec2cfad4213e8" providerId="LiveId" clId="{1598B97E-9736-458C-8F3F-AF60D228ACE7}" dt="2024-03-13T13:05:43.418" v="185" actId="1076"/>
          <ac:spMkLst>
            <pc:docMk/>
            <pc:sldMk cId="1793369811" sldId="2147470138"/>
            <ac:spMk id="24" creationId="{9E6D63AD-3BFA-A2FA-50B6-FBE82846A13C}"/>
          </ac:spMkLst>
        </pc:spChg>
        <pc:picChg chg="add del mod">
          <ac:chgData name="Ivan Büchi" userId="016ec2cfad4213e8" providerId="LiveId" clId="{1598B97E-9736-458C-8F3F-AF60D228ACE7}" dt="2024-03-13T12:44:41.641" v="50" actId="478"/>
          <ac:picMkLst>
            <pc:docMk/>
            <pc:sldMk cId="1793369811" sldId="2147470138"/>
            <ac:picMk id="8" creationId="{B58BC95E-6511-1792-46F0-036243B11AD0}"/>
          </ac:picMkLst>
        </pc:picChg>
        <pc:picChg chg="add del mod">
          <ac:chgData name="Ivan Büchi" userId="016ec2cfad4213e8" providerId="LiveId" clId="{1598B97E-9736-458C-8F3F-AF60D228ACE7}" dt="2024-03-13T12:44:43.065" v="52" actId="478"/>
          <ac:picMkLst>
            <pc:docMk/>
            <pc:sldMk cId="1793369811" sldId="2147470138"/>
            <ac:picMk id="11" creationId="{39EFC6AC-4EA5-4DFF-ECE9-D3CC74E385D4}"/>
          </ac:picMkLst>
        </pc:picChg>
        <pc:picChg chg="add del mod">
          <ac:chgData name="Ivan Büchi" userId="016ec2cfad4213e8" providerId="LiveId" clId="{1598B97E-9736-458C-8F3F-AF60D228ACE7}" dt="2024-03-13T12:51:16.684" v="77" actId="478"/>
          <ac:picMkLst>
            <pc:docMk/>
            <pc:sldMk cId="1793369811" sldId="2147470138"/>
            <ac:picMk id="15" creationId="{CFF45F4C-DACD-E933-C6C6-9EBE084E8BAA}"/>
          </ac:picMkLst>
        </pc:picChg>
        <pc:picChg chg="add mod">
          <ac:chgData name="Ivan Büchi" userId="016ec2cfad4213e8" providerId="LiveId" clId="{1598B97E-9736-458C-8F3F-AF60D228ACE7}" dt="2024-03-13T12:52:14.863" v="92" actId="1076"/>
          <ac:picMkLst>
            <pc:docMk/>
            <pc:sldMk cId="1793369811" sldId="2147470138"/>
            <ac:picMk id="18" creationId="{47074A75-898E-45A5-A528-0104257F770A}"/>
          </ac:picMkLst>
        </pc:picChg>
        <pc:picChg chg="add del mod">
          <ac:chgData name="Ivan Büchi" userId="016ec2cfad4213e8" providerId="LiveId" clId="{1598B97E-9736-458C-8F3F-AF60D228ACE7}" dt="2024-03-13T13:05:22.287" v="141" actId="478"/>
          <ac:picMkLst>
            <pc:docMk/>
            <pc:sldMk cId="1793369811" sldId="2147470138"/>
            <ac:picMk id="20" creationId="{59A97B68-A77C-90AF-8547-2330C96B3C23}"/>
          </ac:picMkLst>
        </pc:picChg>
        <pc:picChg chg="add del mod">
          <ac:chgData name="Ivan Büchi" userId="016ec2cfad4213e8" providerId="LiveId" clId="{1598B97E-9736-458C-8F3F-AF60D228ACE7}" dt="2024-03-13T12:51:45.974" v="84" actId="478"/>
          <ac:picMkLst>
            <pc:docMk/>
            <pc:sldMk cId="1793369811" sldId="2147470138"/>
            <ac:picMk id="21" creationId="{24442235-0696-7D02-943F-9ADC83BF4EE5}"/>
          </ac:picMkLst>
        </pc:picChg>
        <pc:picChg chg="add mod">
          <ac:chgData name="Ivan Büchi" userId="016ec2cfad4213e8" providerId="LiveId" clId="{1598B97E-9736-458C-8F3F-AF60D228ACE7}" dt="2024-03-13T12:52:12.320" v="91" actId="1076"/>
          <ac:picMkLst>
            <pc:docMk/>
            <pc:sldMk cId="1793369811" sldId="2147470138"/>
            <ac:picMk id="23" creationId="{9825D172-F488-2E9C-E0A2-4828AF0DABF9}"/>
          </ac:picMkLst>
        </pc:picChg>
      </pc:sldChg>
      <pc:sldChg chg="addSp delSp modSp add mod">
        <pc:chgData name="Ivan Büchi" userId="016ec2cfad4213e8" providerId="LiveId" clId="{1598B97E-9736-458C-8F3F-AF60D228ACE7}" dt="2024-03-13T13:06:19.044" v="236" actId="1076"/>
        <pc:sldMkLst>
          <pc:docMk/>
          <pc:sldMk cId="2841361191" sldId="2147470139"/>
        </pc:sldMkLst>
        <pc:spChg chg="add mod">
          <ac:chgData name="Ivan Büchi" userId="016ec2cfad4213e8" providerId="LiveId" clId="{1598B97E-9736-458C-8F3F-AF60D228ACE7}" dt="2024-03-13T13:06:10.517" v="234" actId="20577"/>
          <ac:spMkLst>
            <pc:docMk/>
            <pc:sldMk cId="2841361191" sldId="2147470139"/>
            <ac:spMk id="7" creationId="{42EDFBC6-47A9-8E7A-C728-F8CF3768F113}"/>
          </ac:spMkLst>
        </pc:spChg>
        <pc:picChg chg="add del">
          <ac:chgData name="Ivan Büchi" userId="016ec2cfad4213e8" providerId="LiveId" clId="{1598B97E-9736-458C-8F3F-AF60D228ACE7}" dt="2024-03-13T12:51:42.202" v="81" actId="21"/>
          <ac:picMkLst>
            <pc:docMk/>
            <pc:sldMk cId="2841361191" sldId="2147470139"/>
            <ac:picMk id="5" creationId="{24442235-0696-7D02-943F-9ADC83BF4EE5}"/>
          </ac:picMkLst>
        </pc:picChg>
        <pc:picChg chg="del">
          <ac:chgData name="Ivan Büchi" userId="016ec2cfad4213e8" providerId="LiveId" clId="{1598B97E-9736-458C-8F3F-AF60D228ACE7}" dt="2024-03-13T13:06:04.278" v="228" actId="478"/>
          <ac:picMkLst>
            <pc:docMk/>
            <pc:sldMk cId="2841361191" sldId="2147470139"/>
            <ac:picMk id="8" creationId="{B58BC95E-6511-1792-46F0-036243B11AD0}"/>
          </ac:picMkLst>
        </pc:picChg>
        <pc:picChg chg="mod">
          <ac:chgData name="Ivan Büchi" userId="016ec2cfad4213e8" providerId="LiveId" clId="{1598B97E-9736-458C-8F3F-AF60D228ACE7}" dt="2024-03-13T13:06:19.044" v="236" actId="1076"/>
          <ac:picMkLst>
            <pc:docMk/>
            <pc:sldMk cId="2841361191" sldId="2147470139"/>
            <ac:picMk id="11" creationId="{39EFC6AC-4EA5-4DFF-ECE9-D3CC74E385D4}"/>
          </ac:picMkLst>
        </pc:picChg>
      </pc:sldChg>
      <pc:sldChg chg="addSp delSp modSp add mod">
        <pc:chgData name="Ivan Büchi" userId="016ec2cfad4213e8" providerId="LiveId" clId="{1598B97E-9736-458C-8F3F-AF60D228ACE7}" dt="2024-03-13T13:06:01.225" v="227" actId="1076"/>
        <pc:sldMkLst>
          <pc:docMk/>
          <pc:sldMk cId="2929124116" sldId="2147470140"/>
        </pc:sldMkLst>
        <pc:spChg chg="add mod">
          <ac:chgData name="Ivan Büchi" userId="016ec2cfad4213e8" providerId="LiveId" clId="{1598B97E-9736-458C-8F3F-AF60D228ACE7}" dt="2024-03-13T13:06:01.225" v="227" actId="1076"/>
          <ac:spMkLst>
            <pc:docMk/>
            <pc:sldMk cId="2929124116" sldId="2147470140"/>
            <ac:spMk id="2" creationId="{AF1AD9D2-7659-704C-9EAF-34F9A0AB0A31}"/>
          </ac:spMkLst>
        </pc:spChg>
        <pc:spChg chg="mod">
          <ac:chgData name="Ivan Büchi" userId="016ec2cfad4213e8" providerId="LiveId" clId="{1598B97E-9736-458C-8F3F-AF60D228ACE7}" dt="2024-03-13T12:52:30.404" v="119" actId="6549"/>
          <ac:spMkLst>
            <pc:docMk/>
            <pc:sldMk cId="2929124116" sldId="2147470140"/>
            <ac:spMk id="3" creationId="{E53E4A5D-26C9-F3E3-A3CB-D35BC777D57A}"/>
          </ac:spMkLst>
        </pc:spChg>
        <pc:picChg chg="del">
          <ac:chgData name="Ivan Büchi" userId="016ec2cfad4213e8" providerId="LiveId" clId="{1598B97E-9736-458C-8F3F-AF60D228ACE7}" dt="2024-03-13T13:05:47.285" v="186" actId="478"/>
          <ac:picMkLst>
            <pc:docMk/>
            <pc:sldMk cId="2929124116" sldId="2147470140"/>
            <ac:picMk id="15" creationId="{CFF45F4C-DACD-E933-C6C6-9EBE084E8BAA}"/>
          </ac:picMkLst>
        </pc:picChg>
      </pc:sldChg>
      <pc:sldChg chg="addSp delSp modSp add mod">
        <pc:chgData name="Ivan Büchi" userId="016ec2cfad4213e8" providerId="LiveId" clId="{1598B97E-9736-458C-8F3F-AF60D228ACE7}" dt="2024-03-13T13:07:09.399" v="303" actId="20577"/>
        <pc:sldMkLst>
          <pc:docMk/>
          <pc:sldMk cId="1475920648" sldId="2147470141"/>
        </pc:sldMkLst>
        <pc:spChg chg="mod">
          <ac:chgData name="Ivan Büchi" userId="016ec2cfad4213e8" providerId="LiveId" clId="{1598B97E-9736-458C-8F3F-AF60D228ACE7}" dt="2024-03-13T13:07:09.399" v="303" actId="20577"/>
          <ac:spMkLst>
            <pc:docMk/>
            <pc:sldMk cId="1475920648" sldId="2147470141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05:02.468" v="140" actId="20577"/>
          <ac:spMkLst>
            <pc:docMk/>
            <pc:sldMk cId="1475920648" sldId="2147470141"/>
            <ac:spMk id="4" creationId="{89B953CC-8E5F-1856-3849-946D8604C0DE}"/>
          </ac:spMkLst>
        </pc:spChg>
        <pc:spChg chg="add mod">
          <ac:chgData name="Ivan Büchi" userId="016ec2cfad4213e8" providerId="LiveId" clId="{1598B97E-9736-458C-8F3F-AF60D228ACE7}" dt="2024-03-13T13:06:32.517" v="256" actId="20577"/>
          <ac:spMkLst>
            <pc:docMk/>
            <pc:sldMk cId="1475920648" sldId="2147470141"/>
            <ac:spMk id="14" creationId="{211C9152-D045-238D-FFD6-4B4054F407E5}"/>
          </ac:spMkLst>
        </pc:spChg>
        <pc:picChg chg="add mod">
          <ac:chgData name="Ivan Büchi" userId="016ec2cfad4213e8" providerId="LiveId" clId="{1598B97E-9736-458C-8F3F-AF60D228ACE7}" dt="2024-03-13T12:54:06.676" v="126" actId="1076"/>
          <ac:picMkLst>
            <pc:docMk/>
            <pc:sldMk cId="1475920648" sldId="2147470141"/>
            <ac:picMk id="5" creationId="{43473BAE-62EB-3804-7E50-C468267FD446}"/>
          </ac:picMkLst>
        </pc:picChg>
        <pc:picChg chg="del">
          <ac:chgData name="Ivan Büchi" userId="016ec2cfad4213e8" providerId="LiveId" clId="{1598B97E-9736-458C-8F3F-AF60D228ACE7}" dt="2024-03-13T12:54:16.896" v="127" actId="478"/>
          <ac:picMkLst>
            <pc:docMk/>
            <pc:sldMk cId="1475920648" sldId="2147470141"/>
            <ac:picMk id="8" creationId="{B58BC95E-6511-1792-46F0-036243B11AD0}"/>
          </ac:picMkLst>
        </pc:picChg>
        <pc:picChg chg="add del mod">
          <ac:chgData name="Ivan Büchi" userId="016ec2cfad4213e8" providerId="LiveId" clId="{1598B97E-9736-458C-8F3F-AF60D228ACE7}" dt="2024-03-13T13:06:35.959" v="257" actId="478"/>
          <ac:picMkLst>
            <pc:docMk/>
            <pc:sldMk cId="1475920648" sldId="2147470141"/>
            <ac:picMk id="9" creationId="{9D2EC7B8-5420-CC11-6A34-D1F9CCE25335}"/>
          </ac:picMkLst>
        </pc:picChg>
        <pc:picChg chg="del">
          <ac:chgData name="Ivan Büchi" userId="016ec2cfad4213e8" providerId="LiveId" clId="{1598B97E-9736-458C-8F3F-AF60D228ACE7}" dt="2024-03-13T12:53:36.503" v="123" actId="478"/>
          <ac:picMkLst>
            <pc:docMk/>
            <pc:sldMk cId="1475920648" sldId="2147470141"/>
            <ac:picMk id="11" creationId="{39EFC6AC-4EA5-4DFF-ECE9-D3CC74E385D4}"/>
          </ac:picMkLst>
        </pc:picChg>
        <pc:picChg chg="add mod">
          <ac:chgData name="Ivan Büchi" userId="016ec2cfad4213e8" providerId="LiveId" clId="{1598B97E-9736-458C-8F3F-AF60D228ACE7}" dt="2024-03-13T12:55:33.593" v="133" actId="1076"/>
          <ac:picMkLst>
            <pc:docMk/>
            <pc:sldMk cId="1475920648" sldId="2147470141"/>
            <ac:picMk id="13" creationId="{291FBFAE-F0F4-EDA8-6A0C-03BA73AE33C2}"/>
          </ac:picMkLst>
        </pc:picChg>
      </pc:sldChg>
      <pc:sldChg chg="addSp delSp modSp add mod">
        <pc:chgData name="Ivan Büchi" userId="016ec2cfad4213e8" providerId="LiveId" clId="{1598B97E-9736-458C-8F3F-AF60D228ACE7}" dt="2024-03-13T13:07:41.771" v="308" actId="1076"/>
        <pc:sldMkLst>
          <pc:docMk/>
          <pc:sldMk cId="1071873897" sldId="2147470142"/>
        </pc:sldMkLst>
        <pc:spChg chg="add mod">
          <ac:chgData name="Ivan Büchi" userId="016ec2cfad4213e8" providerId="LiveId" clId="{1598B97E-9736-458C-8F3F-AF60D228ACE7}" dt="2024-03-13T13:06:52.392" v="268" actId="20577"/>
          <ac:spMkLst>
            <pc:docMk/>
            <pc:sldMk cId="1071873897" sldId="2147470142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07:00.452" v="276" actId="20577"/>
          <ac:spMkLst>
            <pc:docMk/>
            <pc:sldMk cId="1071873897" sldId="2147470142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04:59.427" v="139" actId="20577"/>
          <ac:spMkLst>
            <pc:docMk/>
            <pc:sldMk cId="1071873897" sldId="2147470142"/>
            <ac:spMk id="4" creationId="{89B953CC-8E5F-1856-3849-946D8604C0DE}"/>
          </ac:spMkLst>
        </pc:spChg>
        <pc:picChg chg="del">
          <ac:chgData name="Ivan Büchi" userId="016ec2cfad4213e8" providerId="LiveId" clId="{1598B97E-9736-458C-8F3F-AF60D228ACE7}" dt="2024-03-13T13:04:52.204" v="137" actId="478"/>
          <ac:picMkLst>
            <pc:docMk/>
            <pc:sldMk cId="1071873897" sldId="2147470142"/>
            <ac:picMk id="5" creationId="{43473BAE-62EB-3804-7E50-C468267FD446}"/>
          </ac:picMkLst>
        </pc:picChg>
        <pc:picChg chg="add mod">
          <ac:chgData name="Ivan Büchi" userId="016ec2cfad4213e8" providerId="LiveId" clId="{1598B97E-9736-458C-8F3F-AF60D228ACE7}" dt="2024-03-13T13:07:41.771" v="308" actId="1076"/>
          <ac:picMkLst>
            <pc:docMk/>
            <pc:sldMk cId="1071873897" sldId="2147470142"/>
            <ac:picMk id="8" creationId="{FFAFBDE7-D305-8909-3382-C72EE1724BC5}"/>
          </ac:picMkLst>
        </pc:picChg>
        <pc:picChg chg="del">
          <ac:chgData name="Ivan Büchi" userId="016ec2cfad4213e8" providerId="LiveId" clId="{1598B97E-9736-458C-8F3F-AF60D228ACE7}" dt="2024-03-13T13:06:48.236" v="258" actId="478"/>
          <ac:picMkLst>
            <pc:docMk/>
            <pc:sldMk cId="1071873897" sldId="2147470142"/>
            <ac:picMk id="9" creationId="{9D2EC7B8-5420-CC11-6A34-D1F9CCE25335}"/>
          </ac:picMkLst>
        </pc:picChg>
        <pc:picChg chg="del">
          <ac:chgData name="Ivan Büchi" userId="016ec2cfad4213e8" providerId="LiveId" clId="{1598B97E-9736-458C-8F3F-AF60D228ACE7}" dt="2024-03-13T13:04:50.703" v="136" actId="478"/>
          <ac:picMkLst>
            <pc:docMk/>
            <pc:sldMk cId="1071873897" sldId="2147470142"/>
            <ac:picMk id="13" creationId="{291FBFAE-F0F4-EDA8-6A0C-03BA73AE33C2}"/>
          </ac:picMkLst>
        </pc:picChg>
      </pc:sldChg>
      <pc:sldChg chg="addSp delSp modSp add mod">
        <pc:chgData name="Ivan Büchi" userId="016ec2cfad4213e8" providerId="LiveId" clId="{1598B97E-9736-458C-8F3F-AF60D228ACE7}" dt="2024-03-13T13:10:31.130" v="362" actId="1076"/>
        <pc:sldMkLst>
          <pc:docMk/>
          <pc:sldMk cId="2565139752" sldId="2147470143"/>
        </pc:sldMkLst>
        <pc:spChg chg="mod">
          <ac:chgData name="Ivan Büchi" userId="016ec2cfad4213e8" providerId="LiveId" clId="{1598B97E-9736-458C-8F3F-AF60D228ACE7}" dt="2024-03-13T13:08:16.417" v="337" actId="20577"/>
          <ac:spMkLst>
            <pc:docMk/>
            <pc:sldMk cId="2565139752" sldId="2147470143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08:09.141" v="319" actId="20577"/>
          <ac:spMkLst>
            <pc:docMk/>
            <pc:sldMk cId="2565139752" sldId="2147470143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10:07.218" v="351" actId="20577"/>
          <ac:spMkLst>
            <pc:docMk/>
            <pc:sldMk cId="2565139752" sldId="2147470143"/>
            <ac:spMk id="4" creationId="{89B953CC-8E5F-1856-3849-946D8604C0DE}"/>
          </ac:spMkLst>
        </pc:spChg>
        <pc:picChg chg="add mod">
          <ac:chgData name="Ivan Büchi" userId="016ec2cfad4213e8" providerId="LiveId" clId="{1598B97E-9736-458C-8F3F-AF60D228ACE7}" dt="2024-03-13T13:10:28.268" v="361" actId="14100"/>
          <ac:picMkLst>
            <pc:docMk/>
            <pc:sldMk cId="2565139752" sldId="2147470143"/>
            <ac:picMk id="7" creationId="{F453F512-8F4D-98DE-F4F4-0AFF5CAFC0E4}"/>
          </ac:picMkLst>
        </pc:picChg>
        <pc:picChg chg="del mod">
          <ac:chgData name="Ivan Büchi" userId="016ec2cfad4213e8" providerId="LiveId" clId="{1598B97E-9736-458C-8F3F-AF60D228ACE7}" dt="2024-03-13T13:09:06.118" v="339" actId="478"/>
          <ac:picMkLst>
            <pc:docMk/>
            <pc:sldMk cId="2565139752" sldId="2147470143"/>
            <ac:picMk id="8" creationId="{FFAFBDE7-D305-8909-3382-C72EE1724BC5}"/>
          </ac:picMkLst>
        </pc:picChg>
        <pc:picChg chg="add mod">
          <ac:chgData name="Ivan Büchi" userId="016ec2cfad4213e8" providerId="LiveId" clId="{1598B97E-9736-458C-8F3F-AF60D228ACE7}" dt="2024-03-13T13:10:31.130" v="362" actId="1076"/>
          <ac:picMkLst>
            <pc:docMk/>
            <pc:sldMk cId="2565139752" sldId="2147470143"/>
            <ac:picMk id="11" creationId="{84FD3686-A817-8E9B-7F66-2E4946A908EE}"/>
          </ac:picMkLst>
        </pc:picChg>
      </pc:sldChg>
      <pc:sldChg chg="addSp delSp modSp add mod">
        <pc:chgData name="Ivan Büchi" userId="016ec2cfad4213e8" providerId="LiveId" clId="{1598B97E-9736-458C-8F3F-AF60D228ACE7}" dt="2024-03-13T13:19:43.272" v="405" actId="14100"/>
        <pc:sldMkLst>
          <pc:docMk/>
          <pc:sldMk cId="83188481" sldId="2147470144"/>
        </pc:sldMkLst>
        <pc:spChg chg="mod">
          <ac:chgData name="Ivan Büchi" userId="016ec2cfad4213e8" providerId="LiveId" clId="{1598B97E-9736-458C-8F3F-AF60D228ACE7}" dt="2024-03-13T13:18:07.992" v="387" actId="20577"/>
          <ac:spMkLst>
            <pc:docMk/>
            <pc:sldMk cId="83188481" sldId="2147470144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18:03.448" v="377" actId="20577"/>
          <ac:spMkLst>
            <pc:docMk/>
            <pc:sldMk cId="83188481" sldId="2147470144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19:01.775" v="393" actId="14100"/>
          <ac:spMkLst>
            <pc:docMk/>
            <pc:sldMk cId="83188481" sldId="2147470144"/>
            <ac:spMk id="4" creationId="{89B953CC-8E5F-1856-3849-946D8604C0DE}"/>
          </ac:spMkLst>
        </pc:spChg>
        <pc:picChg chg="del mod">
          <ac:chgData name="Ivan Büchi" userId="016ec2cfad4213e8" providerId="LiveId" clId="{1598B97E-9736-458C-8F3F-AF60D228ACE7}" dt="2024-03-13T13:19:02.890" v="395" actId="478"/>
          <ac:picMkLst>
            <pc:docMk/>
            <pc:sldMk cId="83188481" sldId="2147470144"/>
            <ac:picMk id="7" creationId="{F453F512-8F4D-98DE-F4F4-0AFF5CAFC0E4}"/>
          </ac:picMkLst>
        </pc:picChg>
        <pc:picChg chg="add mod">
          <ac:chgData name="Ivan Büchi" userId="016ec2cfad4213e8" providerId="LiveId" clId="{1598B97E-9736-458C-8F3F-AF60D228ACE7}" dt="2024-03-13T13:19:43.272" v="405" actId="14100"/>
          <ac:picMkLst>
            <pc:docMk/>
            <pc:sldMk cId="83188481" sldId="2147470144"/>
            <ac:picMk id="8" creationId="{E206F053-0448-31A4-1875-9E17F9318060}"/>
          </ac:picMkLst>
        </pc:picChg>
        <pc:picChg chg="del">
          <ac:chgData name="Ivan Büchi" userId="016ec2cfad4213e8" providerId="LiveId" clId="{1598B97E-9736-458C-8F3F-AF60D228ACE7}" dt="2024-03-13T13:18:45.804" v="388" actId="478"/>
          <ac:picMkLst>
            <pc:docMk/>
            <pc:sldMk cId="83188481" sldId="2147470144"/>
            <ac:picMk id="11" creationId="{84FD3686-A817-8E9B-7F66-2E4946A908EE}"/>
          </ac:picMkLst>
        </pc:picChg>
        <pc:picChg chg="add mod">
          <ac:chgData name="Ivan Büchi" userId="016ec2cfad4213e8" providerId="LiveId" clId="{1598B97E-9736-458C-8F3F-AF60D228ACE7}" dt="2024-03-13T13:19:40.531" v="404" actId="14100"/>
          <ac:picMkLst>
            <pc:docMk/>
            <pc:sldMk cId="83188481" sldId="2147470144"/>
            <ac:picMk id="12" creationId="{798A51AA-E3CC-8A32-4A7E-6DE4CDF2A1E5}"/>
          </ac:picMkLst>
        </pc:picChg>
      </pc:sldChg>
      <pc:sldChg chg="addSp delSp modSp add mod">
        <pc:chgData name="Ivan Büchi" userId="016ec2cfad4213e8" providerId="LiveId" clId="{1598B97E-9736-458C-8F3F-AF60D228ACE7}" dt="2024-03-13T13:21:31.971" v="428" actId="1076"/>
        <pc:sldMkLst>
          <pc:docMk/>
          <pc:sldMk cId="2597275818" sldId="2147470145"/>
        </pc:sldMkLst>
        <pc:spChg chg="mod">
          <ac:chgData name="Ivan Büchi" userId="016ec2cfad4213e8" providerId="LiveId" clId="{1598B97E-9736-458C-8F3F-AF60D228ACE7}" dt="2024-03-13T13:20:45.063" v="420" actId="20577"/>
          <ac:spMkLst>
            <pc:docMk/>
            <pc:sldMk cId="2597275818" sldId="2147470145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20:39.701" v="413" actId="20577"/>
          <ac:spMkLst>
            <pc:docMk/>
            <pc:sldMk cId="2597275818" sldId="2147470145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20:57.819" v="425" actId="14100"/>
          <ac:spMkLst>
            <pc:docMk/>
            <pc:sldMk cId="2597275818" sldId="2147470145"/>
            <ac:spMk id="4" creationId="{89B953CC-8E5F-1856-3849-946D8604C0DE}"/>
          </ac:spMkLst>
        </pc:spChg>
        <pc:picChg chg="add mod">
          <ac:chgData name="Ivan Büchi" userId="016ec2cfad4213e8" providerId="LiveId" clId="{1598B97E-9736-458C-8F3F-AF60D228ACE7}" dt="2024-03-13T13:21:31.971" v="428" actId="1076"/>
          <ac:picMkLst>
            <pc:docMk/>
            <pc:sldMk cId="2597275818" sldId="2147470145"/>
            <ac:picMk id="7" creationId="{032080D0-4BAB-9C3D-6442-E9321335A251}"/>
          </ac:picMkLst>
        </pc:picChg>
        <pc:picChg chg="del">
          <ac:chgData name="Ivan Büchi" userId="016ec2cfad4213e8" providerId="LiveId" clId="{1598B97E-9736-458C-8F3F-AF60D228ACE7}" dt="2024-03-13T13:20:47.152" v="421" actId="478"/>
          <ac:picMkLst>
            <pc:docMk/>
            <pc:sldMk cId="2597275818" sldId="2147470145"/>
            <ac:picMk id="8" creationId="{E206F053-0448-31A4-1875-9E17F9318060}"/>
          </ac:picMkLst>
        </pc:picChg>
        <pc:picChg chg="del">
          <ac:chgData name="Ivan Büchi" userId="016ec2cfad4213e8" providerId="LiveId" clId="{1598B97E-9736-458C-8F3F-AF60D228ACE7}" dt="2024-03-13T13:20:47.784" v="422" actId="478"/>
          <ac:picMkLst>
            <pc:docMk/>
            <pc:sldMk cId="2597275818" sldId="2147470145"/>
            <ac:picMk id="12" creationId="{798A51AA-E3CC-8A32-4A7E-6DE4CDF2A1E5}"/>
          </ac:picMkLst>
        </pc:picChg>
      </pc:sldChg>
      <pc:sldChg chg="addSp delSp modSp add mod">
        <pc:chgData name="Ivan Büchi" userId="016ec2cfad4213e8" providerId="LiveId" clId="{1598B97E-9736-458C-8F3F-AF60D228ACE7}" dt="2024-03-13T13:26:21.552" v="465" actId="1076"/>
        <pc:sldMkLst>
          <pc:docMk/>
          <pc:sldMk cId="2825538329" sldId="2147470146"/>
        </pc:sldMkLst>
        <pc:spChg chg="mod">
          <ac:chgData name="Ivan Büchi" userId="016ec2cfad4213e8" providerId="LiveId" clId="{1598B97E-9736-458C-8F3F-AF60D228ACE7}" dt="2024-03-13T13:25:42.817" v="456" actId="20577"/>
          <ac:spMkLst>
            <pc:docMk/>
            <pc:sldMk cId="2825538329" sldId="2147470146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25:33.346" v="452" actId="20577"/>
          <ac:spMkLst>
            <pc:docMk/>
            <pc:sldMk cId="2825538329" sldId="2147470146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3:25:52.285" v="458" actId="20577"/>
          <ac:spMkLst>
            <pc:docMk/>
            <pc:sldMk cId="2825538329" sldId="2147470146"/>
            <ac:spMk id="4" creationId="{89B953CC-8E5F-1856-3849-946D8604C0DE}"/>
          </ac:spMkLst>
        </pc:spChg>
        <pc:picChg chg="del">
          <ac:chgData name="Ivan Büchi" userId="016ec2cfad4213e8" providerId="LiveId" clId="{1598B97E-9736-458C-8F3F-AF60D228ACE7}" dt="2024-03-13T13:25:37.551" v="453" actId="478"/>
          <ac:picMkLst>
            <pc:docMk/>
            <pc:sldMk cId="2825538329" sldId="2147470146"/>
            <ac:picMk id="7" creationId="{032080D0-4BAB-9C3D-6442-E9321335A251}"/>
          </ac:picMkLst>
        </pc:picChg>
        <pc:picChg chg="add mod">
          <ac:chgData name="Ivan Büchi" userId="016ec2cfad4213e8" providerId="LiveId" clId="{1598B97E-9736-458C-8F3F-AF60D228ACE7}" dt="2024-03-13T13:26:21.552" v="465" actId="1076"/>
          <ac:picMkLst>
            <pc:docMk/>
            <pc:sldMk cId="2825538329" sldId="2147470146"/>
            <ac:picMk id="8" creationId="{B94D6645-0700-0E94-282A-20DA379E984F}"/>
          </ac:picMkLst>
        </pc:picChg>
      </pc:sldChg>
      <pc:sldChg chg="addSp delSp modSp add mod">
        <pc:chgData name="Ivan Büchi" userId="016ec2cfad4213e8" providerId="LiveId" clId="{1598B97E-9736-458C-8F3F-AF60D228ACE7}" dt="2024-03-13T17:48:19.982" v="632" actId="14100"/>
        <pc:sldMkLst>
          <pc:docMk/>
          <pc:sldMk cId="411987514" sldId="2147470147"/>
        </pc:sldMkLst>
        <pc:spChg chg="mod">
          <ac:chgData name="Ivan Büchi" userId="016ec2cfad4213e8" providerId="LiveId" clId="{1598B97E-9736-458C-8F3F-AF60D228ACE7}" dt="2024-03-13T13:29:29.187" v="554" actId="20577"/>
          <ac:spMkLst>
            <pc:docMk/>
            <pc:sldMk cId="411987514" sldId="2147470147"/>
            <ac:spMk id="2" creationId="{294EFC79-E178-4104-2F7E-DA5489744EA2}"/>
          </ac:spMkLst>
        </pc:spChg>
        <pc:spChg chg="mod">
          <ac:chgData name="Ivan Büchi" userId="016ec2cfad4213e8" providerId="LiveId" clId="{1598B97E-9736-458C-8F3F-AF60D228ACE7}" dt="2024-03-13T13:30:26.103" v="626" actId="6549"/>
          <ac:spMkLst>
            <pc:docMk/>
            <pc:sldMk cId="411987514" sldId="2147470147"/>
            <ac:spMk id="3" creationId="{E53E4A5D-26C9-F3E3-A3CB-D35BC777D57A}"/>
          </ac:spMkLst>
        </pc:spChg>
        <pc:spChg chg="mod">
          <ac:chgData name="Ivan Büchi" userId="016ec2cfad4213e8" providerId="LiveId" clId="{1598B97E-9736-458C-8F3F-AF60D228ACE7}" dt="2024-03-13T17:48:19.982" v="632" actId="14100"/>
          <ac:spMkLst>
            <pc:docMk/>
            <pc:sldMk cId="411987514" sldId="2147470147"/>
            <ac:spMk id="4" creationId="{89B953CC-8E5F-1856-3849-946D8604C0DE}"/>
          </ac:spMkLst>
        </pc:spChg>
        <pc:spChg chg="mod">
          <ac:chgData name="Ivan Büchi" userId="016ec2cfad4213e8" providerId="LiveId" clId="{1598B97E-9736-458C-8F3F-AF60D228ACE7}" dt="2024-03-13T13:30:19.926" v="616" actId="6549"/>
          <ac:spMkLst>
            <pc:docMk/>
            <pc:sldMk cId="411987514" sldId="2147470147"/>
            <ac:spMk id="10" creationId="{EB4D342E-53FD-46EA-9202-C3822D59E861}"/>
          </ac:spMkLst>
        </pc:spChg>
        <pc:picChg chg="add mod">
          <ac:chgData name="Ivan Büchi" userId="016ec2cfad4213e8" providerId="LiveId" clId="{1598B97E-9736-458C-8F3F-AF60D228ACE7}" dt="2024-03-13T17:47:56.726" v="630" actId="1036"/>
          <ac:picMkLst>
            <pc:docMk/>
            <pc:sldMk cId="411987514" sldId="2147470147"/>
            <ac:picMk id="7" creationId="{7411F8E1-73D8-FAE7-4D8E-B90768F39427}"/>
          </ac:picMkLst>
        </pc:picChg>
        <pc:picChg chg="del mod">
          <ac:chgData name="Ivan Büchi" userId="016ec2cfad4213e8" providerId="LiveId" clId="{1598B97E-9736-458C-8F3F-AF60D228ACE7}" dt="2024-03-13T13:29:31.303" v="556" actId="478"/>
          <ac:picMkLst>
            <pc:docMk/>
            <pc:sldMk cId="411987514" sldId="2147470147"/>
            <ac:picMk id="8" creationId="{B94D6645-0700-0E94-282A-20DA379E984F}"/>
          </ac:picMkLst>
        </pc:picChg>
      </pc:sldChg>
    </pc:docChg>
  </pc:docChgLst>
  <pc:docChgLst>
    <pc:chgData name="Ivan Büchi" userId="016ec2cfad4213e8" providerId="LiveId" clId="{F18B314B-F017-4E40-95EF-A92D107DC746}"/>
    <pc:docChg chg="undo custSel addSld delSld modSld sldOrd modSection">
      <pc:chgData name="Ivan Büchi" userId="016ec2cfad4213e8" providerId="LiveId" clId="{F18B314B-F017-4E40-95EF-A92D107DC746}" dt="2023-11-22T10:01:00.947" v="953" actId="20577"/>
      <pc:docMkLst>
        <pc:docMk/>
      </pc:docMkLst>
      <pc:sldChg chg="addSp delSp modSp mod modNotesTx">
        <pc:chgData name="Ivan Büchi" userId="016ec2cfad4213e8" providerId="LiveId" clId="{F18B314B-F017-4E40-95EF-A92D107DC746}" dt="2023-11-22T09:23:41.826" v="597" actId="6549"/>
        <pc:sldMkLst>
          <pc:docMk/>
          <pc:sldMk cId="70286850" sldId="257"/>
        </pc:sldMkLst>
        <pc:spChg chg="mod">
          <ac:chgData name="Ivan Büchi" userId="016ec2cfad4213e8" providerId="LiveId" clId="{F18B314B-F017-4E40-95EF-A92D107DC746}" dt="2023-11-12T14:38:40.423" v="14" actId="6549"/>
          <ac:spMkLst>
            <pc:docMk/>
            <pc:sldMk cId="70286850" sldId="257"/>
            <ac:spMk id="8" creationId="{9B51B5C0-911A-34F1-D58D-600E2B049FEA}"/>
          </ac:spMkLst>
        </pc:spChg>
        <pc:spChg chg="mod">
          <ac:chgData name="Ivan Büchi" userId="016ec2cfad4213e8" providerId="LiveId" clId="{F18B314B-F017-4E40-95EF-A92D107DC746}" dt="2023-11-12T14:38:37.047" v="5" actId="6549"/>
          <ac:spMkLst>
            <pc:docMk/>
            <pc:sldMk cId="70286850" sldId="257"/>
            <ac:spMk id="9" creationId="{AAE99DA2-18A3-BF5E-E55A-A847C6DEDFE1}"/>
          </ac:spMkLst>
        </pc:spChg>
        <pc:picChg chg="del">
          <ac:chgData name="Ivan Büchi" userId="016ec2cfad4213e8" providerId="LiveId" clId="{F18B314B-F017-4E40-95EF-A92D107DC746}" dt="2023-11-21T15:27:32.298" v="490" actId="478"/>
          <ac:picMkLst>
            <pc:docMk/>
            <pc:sldMk cId="70286850" sldId="257"/>
            <ac:picMk id="5" creationId="{7A982FDA-9DD4-5EDD-CA2D-E25006BA9B4E}"/>
          </ac:picMkLst>
        </pc:picChg>
        <pc:picChg chg="add mod">
          <ac:chgData name="Ivan Büchi" userId="016ec2cfad4213e8" providerId="LiveId" clId="{F18B314B-F017-4E40-95EF-A92D107DC746}" dt="2023-11-21T15:27:35.007" v="491" actId="1076"/>
          <ac:picMkLst>
            <pc:docMk/>
            <pc:sldMk cId="70286850" sldId="257"/>
            <ac:picMk id="1026" creationId="{9DF7D80B-6CE1-C9FC-EE87-FD15CB8A8B57}"/>
          </ac:picMkLst>
        </pc:picChg>
      </pc:sldChg>
      <pc:sldChg chg="del">
        <pc:chgData name="Ivan Büchi" userId="016ec2cfad4213e8" providerId="LiveId" clId="{F18B314B-F017-4E40-95EF-A92D107DC746}" dt="2023-11-18T21:31:37.151" v="379" actId="47"/>
        <pc:sldMkLst>
          <pc:docMk/>
          <pc:sldMk cId="849616241" sldId="549"/>
        </pc:sldMkLst>
      </pc:sldChg>
      <pc:sldChg chg="modSp mod modNotesTx">
        <pc:chgData name="Ivan Büchi" userId="016ec2cfad4213e8" providerId="LiveId" clId="{F18B314B-F017-4E40-95EF-A92D107DC746}" dt="2023-11-22T09:58:03.748" v="918" actId="2711"/>
        <pc:sldMkLst>
          <pc:docMk/>
          <pc:sldMk cId="2830744420" sldId="630"/>
        </pc:sldMkLst>
        <pc:spChg chg="mod">
          <ac:chgData name="Ivan Büchi" userId="016ec2cfad4213e8" providerId="LiveId" clId="{F18B314B-F017-4E40-95EF-A92D107DC746}" dt="2023-11-22T09:58:03.748" v="918" actId="2711"/>
          <ac:spMkLst>
            <pc:docMk/>
            <pc:sldMk cId="2830744420" sldId="630"/>
            <ac:spMk id="2" creationId="{0E77C348-BDC5-0352-3307-67742ABD42A2}"/>
          </ac:spMkLst>
        </pc:spChg>
      </pc:sldChg>
      <pc:sldChg chg="addSp modSp mod modShow modNotesTx">
        <pc:chgData name="Ivan Büchi" userId="016ec2cfad4213e8" providerId="LiveId" clId="{F18B314B-F017-4E40-95EF-A92D107DC746}" dt="2023-11-22T09:59:29.310" v="939" actId="2711"/>
        <pc:sldMkLst>
          <pc:docMk/>
          <pc:sldMk cId="1396206967" sldId="634"/>
        </pc:sldMkLst>
        <pc:spChg chg="mod">
          <ac:chgData name="Ivan Büchi" userId="016ec2cfad4213e8" providerId="LiveId" clId="{F18B314B-F017-4E40-95EF-A92D107DC746}" dt="2023-11-22T09:48:50.426" v="820"/>
          <ac:spMkLst>
            <pc:docMk/>
            <pc:sldMk cId="1396206967" sldId="634"/>
            <ac:spMk id="2" creationId="{0CB23FA2-47C6-6697-1D05-E12BF9765916}"/>
          </ac:spMkLst>
        </pc:spChg>
        <pc:spChg chg="add mod">
          <ac:chgData name="Ivan Büchi" userId="016ec2cfad4213e8" providerId="LiveId" clId="{F18B314B-F017-4E40-95EF-A92D107DC746}" dt="2023-11-22T09:59:29.310" v="939" actId="2711"/>
          <ac:spMkLst>
            <pc:docMk/>
            <pc:sldMk cId="1396206967" sldId="634"/>
            <ac:spMk id="6" creationId="{FF0FFB5C-0268-83E2-1F1B-DA36EA8A8B65}"/>
          </ac:spMkLst>
        </pc:spChg>
      </pc:sldChg>
      <pc:sldChg chg="del">
        <pc:chgData name="Ivan Büchi" userId="016ec2cfad4213e8" providerId="LiveId" clId="{F18B314B-F017-4E40-95EF-A92D107DC746}" dt="2023-11-12T19:46:48.473" v="23" actId="47"/>
        <pc:sldMkLst>
          <pc:docMk/>
          <pc:sldMk cId="2068774614" sldId="635"/>
        </pc:sldMkLst>
      </pc:sldChg>
      <pc:sldChg chg="modSp mod">
        <pc:chgData name="Ivan Büchi" userId="016ec2cfad4213e8" providerId="LiveId" clId="{F18B314B-F017-4E40-95EF-A92D107DC746}" dt="2023-11-22T09:59:01.418" v="936" actId="2711"/>
        <pc:sldMkLst>
          <pc:docMk/>
          <pc:sldMk cId="376886025" sldId="660"/>
        </pc:sldMkLst>
        <pc:spChg chg="mod">
          <ac:chgData name="Ivan Büchi" userId="016ec2cfad4213e8" providerId="LiveId" clId="{F18B314B-F017-4E40-95EF-A92D107DC746}" dt="2023-11-22T09:59:01.418" v="936" actId="2711"/>
          <ac:spMkLst>
            <pc:docMk/>
            <pc:sldMk cId="376886025" sldId="660"/>
            <ac:spMk id="2" creationId="{3497FCBC-4DE8-4B02-B87C-E7950370A2CD}"/>
          </ac:spMkLst>
        </pc:spChg>
        <pc:spChg chg="mod">
          <ac:chgData name="Ivan Büchi" userId="016ec2cfad4213e8" providerId="LiveId" clId="{F18B314B-F017-4E40-95EF-A92D107DC746}" dt="2023-11-22T09:58:56.160" v="935" actId="2711"/>
          <ac:spMkLst>
            <pc:docMk/>
            <pc:sldMk cId="376886025" sldId="660"/>
            <ac:spMk id="13" creationId="{F90B1900-1460-5A6D-3A1D-F0C8A15EB432}"/>
          </ac:spMkLst>
        </pc:spChg>
      </pc:sldChg>
      <pc:sldChg chg="mod ord modShow">
        <pc:chgData name="Ivan Büchi" userId="016ec2cfad4213e8" providerId="LiveId" clId="{F18B314B-F017-4E40-95EF-A92D107DC746}" dt="2023-11-18T21:48:17.611" v="487" actId="729"/>
        <pc:sldMkLst>
          <pc:docMk/>
          <pc:sldMk cId="6122065" sldId="661"/>
        </pc:sldMkLst>
      </pc:sldChg>
      <pc:sldChg chg="modSp mod ord">
        <pc:chgData name="Ivan Büchi" userId="016ec2cfad4213e8" providerId="LiveId" clId="{F18B314B-F017-4E40-95EF-A92D107DC746}" dt="2023-11-22T09:57:23.901" v="915" actId="2711"/>
        <pc:sldMkLst>
          <pc:docMk/>
          <pc:sldMk cId="3968534585" sldId="676"/>
        </pc:sldMkLst>
        <pc:spChg chg="mod">
          <ac:chgData name="Ivan Büchi" userId="016ec2cfad4213e8" providerId="LiveId" clId="{F18B314B-F017-4E40-95EF-A92D107DC746}" dt="2023-11-22T09:57:23.901" v="915" actId="2711"/>
          <ac:spMkLst>
            <pc:docMk/>
            <pc:sldMk cId="3968534585" sldId="676"/>
            <ac:spMk id="2" creationId="{0E77C348-BDC5-0352-3307-67742ABD42A2}"/>
          </ac:spMkLst>
        </pc:spChg>
      </pc:sldChg>
      <pc:sldChg chg="modSp mod ord modShow">
        <pc:chgData name="Ivan Büchi" userId="016ec2cfad4213e8" providerId="LiveId" clId="{F18B314B-F017-4E40-95EF-A92D107DC746}" dt="2023-11-18T21:20:20.014" v="258" actId="729"/>
        <pc:sldMkLst>
          <pc:docMk/>
          <pc:sldMk cId="2336046082" sldId="692"/>
        </pc:sldMkLst>
        <pc:spChg chg="mod">
          <ac:chgData name="Ivan Büchi" userId="016ec2cfad4213e8" providerId="LiveId" clId="{F18B314B-F017-4E40-95EF-A92D107DC746}" dt="2023-11-18T21:19:25.993" v="244" actId="20577"/>
          <ac:spMkLst>
            <pc:docMk/>
            <pc:sldMk cId="2336046082" sldId="692"/>
            <ac:spMk id="2" creationId="{0E77C348-BDC5-0352-3307-67742ABD42A2}"/>
          </ac:spMkLst>
        </pc:spChg>
      </pc:sldChg>
      <pc:sldChg chg="modSp mod">
        <pc:chgData name="Ivan Büchi" userId="016ec2cfad4213e8" providerId="LiveId" clId="{F18B314B-F017-4E40-95EF-A92D107DC746}" dt="2023-11-18T21:31:33.246" v="376" actId="20577"/>
        <pc:sldMkLst>
          <pc:docMk/>
          <pc:sldMk cId="3856706154" sldId="693"/>
        </pc:sldMkLst>
        <pc:spChg chg="mod">
          <ac:chgData name="Ivan Büchi" userId="016ec2cfad4213e8" providerId="LiveId" clId="{F18B314B-F017-4E40-95EF-A92D107DC746}" dt="2023-11-18T21:31:33.246" v="376" actId="20577"/>
          <ac:spMkLst>
            <pc:docMk/>
            <pc:sldMk cId="3856706154" sldId="693"/>
            <ac:spMk id="6" creationId="{936B99D2-D5E4-42BC-8E61-51782E5F1AEE}"/>
          </ac:spMkLst>
        </pc:spChg>
      </pc:sldChg>
      <pc:sldChg chg="modSp mod">
        <pc:chgData name="Ivan Büchi" userId="016ec2cfad4213e8" providerId="LiveId" clId="{F18B314B-F017-4E40-95EF-A92D107DC746}" dt="2023-11-22T09:57:42.764" v="916" actId="2711"/>
        <pc:sldMkLst>
          <pc:docMk/>
          <pc:sldMk cId="2612381736" sldId="694"/>
        </pc:sldMkLst>
        <pc:spChg chg="mod">
          <ac:chgData name="Ivan Büchi" userId="016ec2cfad4213e8" providerId="LiveId" clId="{F18B314B-F017-4E40-95EF-A92D107DC746}" dt="2023-11-22T09:57:42.764" v="916" actId="2711"/>
          <ac:spMkLst>
            <pc:docMk/>
            <pc:sldMk cId="2612381736" sldId="694"/>
            <ac:spMk id="2" creationId="{0E77C348-BDC5-0352-3307-67742ABD42A2}"/>
          </ac:spMkLst>
        </pc:spChg>
      </pc:sldChg>
      <pc:sldChg chg="ord">
        <pc:chgData name="Ivan Büchi" userId="016ec2cfad4213e8" providerId="LiveId" clId="{F18B314B-F017-4E40-95EF-A92D107DC746}" dt="2023-11-18T21:02:24.865" v="116"/>
        <pc:sldMkLst>
          <pc:docMk/>
          <pc:sldMk cId="16868198" sldId="696"/>
        </pc:sldMkLst>
      </pc:sldChg>
      <pc:sldChg chg="ord">
        <pc:chgData name="Ivan Büchi" userId="016ec2cfad4213e8" providerId="LiveId" clId="{F18B314B-F017-4E40-95EF-A92D107DC746}" dt="2023-11-18T21:02:24.865" v="116"/>
        <pc:sldMkLst>
          <pc:docMk/>
          <pc:sldMk cId="4251594891" sldId="697"/>
        </pc:sldMkLst>
      </pc:sldChg>
      <pc:sldChg chg="ord">
        <pc:chgData name="Ivan Büchi" userId="016ec2cfad4213e8" providerId="LiveId" clId="{F18B314B-F017-4E40-95EF-A92D107DC746}" dt="2023-11-18T21:02:24.865" v="116"/>
        <pc:sldMkLst>
          <pc:docMk/>
          <pc:sldMk cId="3336390233" sldId="698"/>
        </pc:sldMkLst>
      </pc:sldChg>
      <pc:sldChg chg="modSp mod ord">
        <pc:chgData name="Ivan Büchi" userId="016ec2cfad4213e8" providerId="LiveId" clId="{F18B314B-F017-4E40-95EF-A92D107DC746}" dt="2023-11-18T21:02:24.865" v="116"/>
        <pc:sldMkLst>
          <pc:docMk/>
          <pc:sldMk cId="2711714070" sldId="699"/>
        </pc:sldMkLst>
        <pc:spChg chg="mod">
          <ac:chgData name="Ivan Büchi" userId="016ec2cfad4213e8" providerId="LiveId" clId="{F18B314B-F017-4E40-95EF-A92D107DC746}" dt="2023-11-18T21:01:54.489" v="113" actId="1076"/>
          <ac:spMkLst>
            <pc:docMk/>
            <pc:sldMk cId="2711714070" sldId="699"/>
            <ac:spMk id="4" creationId="{0AE8269C-36AB-634C-5242-A776A2A96271}"/>
          </ac:spMkLst>
        </pc:spChg>
      </pc:sldChg>
      <pc:sldChg chg="addSp delSp modSp mod modNotesTx">
        <pc:chgData name="Ivan Büchi" userId="016ec2cfad4213e8" providerId="LiveId" clId="{F18B314B-F017-4E40-95EF-A92D107DC746}" dt="2023-11-22T09:58:21.445" v="921" actId="2711"/>
        <pc:sldMkLst>
          <pc:docMk/>
          <pc:sldMk cId="1377984370" sldId="700"/>
        </pc:sldMkLst>
        <pc:spChg chg="add mod">
          <ac:chgData name="Ivan Büchi" userId="016ec2cfad4213e8" providerId="LiveId" clId="{F18B314B-F017-4E40-95EF-A92D107DC746}" dt="2023-11-22T09:58:12.833" v="919" actId="2711"/>
          <ac:spMkLst>
            <pc:docMk/>
            <pc:sldMk cId="1377984370" sldId="700"/>
            <ac:spMk id="5" creationId="{464742A0-B9B4-7D5F-93A1-25E9214DC096}"/>
          </ac:spMkLst>
        </pc:spChg>
        <pc:spChg chg="del">
          <ac:chgData name="Ivan Büchi" userId="016ec2cfad4213e8" providerId="LiveId" clId="{F18B314B-F017-4E40-95EF-A92D107DC746}" dt="2023-11-22T09:27:57.427" v="624" actId="478"/>
          <ac:spMkLst>
            <pc:docMk/>
            <pc:sldMk cId="1377984370" sldId="700"/>
            <ac:spMk id="7" creationId="{E6D32CBF-1C01-91F6-E6D9-B6C8F05A02CD}"/>
          </ac:spMkLst>
        </pc:spChg>
        <pc:spChg chg="del">
          <ac:chgData name="Ivan Büchi" userId="016ec2cfad4213e8" providerId="LiveId" clId="{F18B314B-F017-4E40-95EF-A92D107DC746}" dt="2023-11-22T09:27:55.102" v="622" actId="478"/>
          <ac:spMkLst>
            <pc:docMk/>
            <pc:sldMk cId="1377984370" sldId="700"/>
            <ac:spMk id="9" creationId="{262E8946-22CD-4955-92DE-BD25B12FBBC4}"/>
          </ac:spMkLst>
        </pc:spChg>
        <pc:spChg chg="add mod">
          <ac:chgData name="Ivan Büchi" userId="016ec2cfad4213e8" providerId="LiveId" clId="{F18B314B-F017-4E40-95EF-A92D107DC746}" dt="2023-11-22T09:58:16.953" v="920" actId="2711"/>
          <ac:spMkLst>
            <pc:docMk/>
            <pc:sldMk cId="1377984370" sldId="700"/>
            <ac:spMk id="17" creationId="{7CA1F708-A5EA-2E84-8C6C-5A464A7AD3E2}"/>
          </ac:spMkLst>
        </pc:spChg>
        <pc:spChg chg="add mod">
          <ac:chgData name="Ivan Büchi" userId="016ec2cfad4213e8" providerId="LiveId" clId="{F18B314B-F017-4E40-95EF-A92D107DC746}" dt="2023-11-22T09:58:21.445" v="921" actId="2711"/>
          <ac:spMkLst>
            <pc:docMk/>
            <pc:sldMk cId="1377984370" sldId="700"/>
            <ac:spMk id="19" creationId="{2FE0E4F3-193F-7B38-E10A-DC23A51BB390}"/>
          </ac:spMkLst>
        </pc:spChg>
        <pc:picChg chg="mod">
          <ac:chgData name="Ivan Büchi" userId="016ec2cfad4213e8" providerId="LiveId" clId="{F18B314B-F017-4E40-95EF-A92D107DC746}" dt="2023-11-22T09:29:54.881" v="678" actId="1076"/>
          <ac:picMkLst>
            <pc:docMk/>
            <pc:sldMk cId="1377984370" sldId="700"/>
            <ac:picMk id="2" creationId="{416F30E3-DCB4-D9F6-AAE4-D4BA6AFE3934}"/>
          </ac:picMkLst>
        </pc:picChg>
        <pc:picChg chg="mod">
          <ac:chgData name="Ivan Büchi" userId="016ec2cfad4213e8" providerId="LiveId" clId="{F18B314B-F017-4E40-95EF-A92D107DC746}" dt="2023-11-22T09:29:57.925" v="679" actId="1076"/>
          <ac:picMkLst>
            <pc:docMk/>
            <pc:sldMk cId="1377984370" sldId="700"/>
            <ac:picMk id="3" creationId="{F0FEC2D9-7220-3047-3090-A70FEBB66BA8}"/>
          </ac:picMkLst>
        </pc:picChg>
        <pc:picChg chg="mod">
          <ac:chgData name="Ivan Büchi" userId="016ec2cfad4213e8" providerId="LiveId" clId="{F18B314B-F017-4E40-95EF-A92D107DC746}" dt="2023-11-22T09:30:04.750" v="681" actId="1076"/>
          <ac:picMkLst>
            <pc:docMk/>
            <pc:sldMk cId="1377984370" sldId="700"/>
            <ac:picMk id="11" creationId="{01CF53C9-2519-628B-DAB9-0310AB6F0BFC}"/>
          </ac:picMkLst>
        </pc:picChg>
        <pc:picChg chg="del">
          <ac:chgData name="Ivan Büchi" userId="016ec2cfad4213e8" providerId="LiveId" clId="{F18B314B-F017-4E40-95EF-A92D107DC746}" dt="2023-11-22T09:27:53.330" v="621" actId="478"/>
          <ac:picMkLst>
            <pc:docMk/>
            <pc:sldMk cId="1377984370" sldId="700"/>
            <ac:picMk id="12" creationId="{5E83ED26-731A-C81D-F16C-0167B9E38184}"/>
          </ac:picMkLst>
        </pc:picChg>
        <pc:picChg chg="mod">
          <ac:chgData name="Ivan Büchi" userId="016ec2cfad4213e8" providerId="LiveId" clId="{F18B314B-F017-4E40-95EF-A92D107DC746}" dt="2023-11-22T09:30:04.750" v="681" actId="1076"/>
          <ac:picMkLst>
            <pc:docMk/>
            <pc:sldMk cId="1377984370" sldId="700"/>
            <ac:picMk id="13" creationId="{85D4FE8F-6675-3E09-F8D3-F1E1159E436E}"/>
          </ac:picMkLst>
        </pc:picChg>
        <pc:picChg chg="del">
          <ac:chgData name="Ivan Büchi" userId="016ec2cfad4213e8" providerId="LiveId" clId="{F18B314B-F017-4E40-95EF-A92D107DC746}" dt="2023-11-22T09:27:56.055" v="623" actId="478"/>
          <ac:picMkLst>
            <pc:docMk/>
            <pc:sldMk cId="1377984370" sldId="700"/>
            <ac:picMk id="14" creationId="{8CCE395A-D6FE-42ED-D4FE-01F464357D92}"/>
          </ac:picMkLst>
        </pc:picChg>
      </pc:sldChg>
      <pc:sldChg chg="modSp mod">
        <pc:chgData name="Ivan Büchi" userId="016ec2cfad4213e8" providerId="LiveId" clId="{F18B314B-F017-4E40-95EF-A92D107DC746}" dt="2023-11-18T21:23:15.479" v="276" actId="108"/>
        <pc:sldMkLst>
          <pc:docMk/>
          <pc:sldMk cId="285895331" sldId="701"/>
        </pc:sldMkLst>
        <pc:spChg chg="mod">
          <ac:chgData name="Ivan Büchi" userId="016ec2cfad4213e8" providerId="LiveId" clId="{F18B314B-F017-4E40-95EF-A92D107DC746}" dt="2023-11-18T21:23:15.479" v="276" actId="108"/>
          <ac:spMkLst>
            <pc:docMk/>
            <pc:sldMk cId="285895331" sldId="701"/>
            <ac:spMk id="2" creationId="{19651ED9-7A93-E288-DCC8-9BA03A0F55A4}"/>
          </ac:spMkLst>
        </pc:spChg>
      </pc:sldChg>
      <pc:sldChg chg="modSp mod">
        <pc:chgData name="Ivan Büchi" userId="016ec2cfad4213e8" providerId="LiveId" clId="{F18B314B-F017-4E40-95EF-A92D107DC746}" dt="2023-11-22T09:50:09.435" v="837" actId="6549"/>
        <pc:sldMkLst>
          <pc:docMk/>
          <pc:sldMk cId="3096249121" sldId="705"/>
        </pc:sldMkLst>
        <pc:spChg chg="mod">
          <ac:chgData name="Ivan Büchi" userId="016ec2cfad4213e8" providerId="LiveId" clId="{F18B314B-F017-4E40-95EF-A92D107DC746}" dt="2023-11-22T09:50:09.435" v="837" actId="6549"/>
          <ac:spMkLst>
            <pc:docMk/>
            <pc:sldMk cId="3096249121" sldId="705"/>
            <ac:spMk id="10" creationId="{EB4D342E-53FD-46EA-9202-C3822D59E861}"/>
          </ac:spMkLst>
        </pc:spChg>
      </pc:sldChg>
      <pc:sldChg chg="addSp modSp mod">
        <pc:chgData name="Ivan Büchi" userId="016ec2cfad4213e8" providerId="LiveId" clId="{F18B314B-F017-4E40-95EF-A92D107DC746}" dt="2023-11-22T09:59:59.528" v="942" actId="2711"/>
        <pc:sldMkLst>
          <pc:docMk/>
          <pc:sldMk cId="4828085" sldId="706"/>
        </pc:sldMkLst>
        <pc:spChg chg="add mod">
          <ac:chgData name="Ivan Büchi" userId="016ec2cfad4213e8" providerId="LiveId" clId="{F18B314B-F017-4E40-95EF-A92D107DC746}" dt="2023-11-22T09:59:59.528" v="942" actId="2711"/>
          <ac:spMkLst>
            <pc:docMk/>
            <pc:sldMk cId="4828085" sldId="706"/>
            <ac:spMk id="6" creationId="{682F0A00-7E08-2B82-4AC0-287FFA19F491}"/>
          </ac:spMkLst>
        </pc:spChg>
      </pc:sldChg>
      <pc:sldChg chg="addSp modSp mod">
        <pc:chgData name="Ivan Büchi" userId="016ec2cfad4213e8" providerId="LiveId" clId="{F18B314B-F017-4E40-95EF-A92D107DC746}" dt="2023-11-22T10:00:39.335" v="950" actId="2711"/>
        <pc:sldMkLst>
          <pc:docMk/>
          <pc:sldMk cId="4171771811" sldId="714"/>
        </pc:sldMkLst>
        <pc:spChg chg="add mod">
          <ac:chgData name="Ivan Büchi" userId="016ec2cfad4213e8" providerId="LiveId" clId="{F18B314B-F017-4E40-95EF-A92D107DC746}" dt="2023-11-22T10:00:39.335" v="950" actId="2711"/>
          <ac:spMkLst>
            <pc:docMk/>
            <pc:sldMk cId="4171771811" sldId="714"/>
            <ac:spMk id="2" creationId="{671449C6-CA42-9CA3-D29C-BACE5A2E971A}"/>
          </ac:spMkLst>
        </pc:spChg>
        <pc:picChg chg="mod">
          <ac:chgData name="Ivan Büchi" userId="016ec2cfad4213e8" providerId="LiveId" clId="{F18B314B-F017-4E40-95EF-A92D107DC746}" dt="2023-11-22T09:53:42.038" v="858" actId="1076"/>
          <ac:picMkLst>
            <pc:docMk/>
            <pc:sldMk cId="4171771811" sldId="714"/>
            <ac:picMk id="7" creationId="{015A6640-D3C1-1CC8-D8BE-DF437F3069A4}"/>
          </ac:picMkLst>
        </pc:picChg>
      </pc:sldChg>
      <pc:sldChg chg="modSp mod">
        <pc:chgData name="Ivan Büchi" userId="016ec2cfad4213e8" providerId="LiveId" clId="{F18B314B-F017-4E40-95EF-A92D107DC746}" dt="2023-11-12T14:46:02.917" v="15" actId="20577"/>
        <pc:sldMkLst>
          <pc:docMk/>
          <pc:sldMk cId="3310344914" sldId="2147470111"/>
        </pc:sldMkLst>
        <pc:spChg chg="mod">
          <ac:chgData name="Ivan Büchi" userId="016ec2cfad4213e8" providerId="LiveId" clId="{F18B314B-F017-4E40-95EF-A92D107DC746}" dt="2023-11-12T14:46:02.917" v="15" actId="20577"/>
          <ac:spMkLst>
            <pc:docMk/>
            <pc:sldMk cId="3310344914" sldId="2147470111"/>
            <ac:spMk id="7" creationId="{19B5852C-E386-4863-8140-DD6A1A53DEAB}"/>
          </ac:spMkLst>
        </pc:spChg>
      </pc:sldChg>
      <pc:sldChg chg="modSp mod">
        <pc:chgData name="Ivan Büchi" userId="016ec2cfad4213e8" providerId="LiveId" clId="{F18B314B-F017-4E40-95EF-A92D107DC746}" dt="2023-11-22T10:01:00.947" v="953" actId="20577"/>
        <pc:sldMkLst>
          <pc:docMk/>
          <pc:sldMk cId="1396933358" sldId="2147470115"/>
        </pc:sldMkLst>
        <pc:spChg chg="mod">
          <ac:chgData name="Ivan Büchi" userId="016ec2cfad4213e8" providerId="LiveId" clId="{F18B314B-F017-4E40-95EF-A92D107DC746}" dt="2023-11-22T10:01:00.947" v="953" actId="20577"/>
          <ac:spMkLst>
            <pc:docMk/>
            <pc:sldMk cId="1396933358" sldId="2147470115"/>
            <ac:spMk id="7" creationId="{19B5852C-E386-4863-8140-DD6A1A53DEAB}"/>
          </ac:spMkLst>
        </pc:spChg>
      </pc:sldChg>
      <pc:sldChg chg="addSp modSp mod">
        <pc:chgData name="Ivan Büchi" userId="016ec2cfad4213e8" providerId="LiveId" clId="{F18B314B-F017-4E40-95EF-A92D107DC746}" dt="2023-11-22T10:00:23.996" v="947" actId="14100"/>
        <pc:sldMkLst>
          <pc:docMk/>
          <pc:sldMk cId="3457118261" sldId="2147470116"/>
        </pc:sldMkLst>
        <pc:spChg chg="add mod">
          <ac:chgData name="Ivan Büchi" userId="016ec2cfad4213e8" providerId="LiveId" clId="{F18B314B-F017-4E40-95EF-A92D107DC746}" dt="2023-11-22T10:00:23.996" v="947" actId="14100"/>
          <ac:spMkLst>
            <pc:docMk/>
            <pc:sldMk cId="3457118261" sldId="2147470116"/>
            <ac:spMk id="3" creationId="{400E58A3-C127-3D86-3EC7-55A01AA7E94B}"/>
          </ac:spMkLst>
        </pc:spChg>
        <pc:picChg chg="mod">
          <ac:chgData name="Ivan Büchi" userId="016ec2cfad4213e8" providerId="LiveId" clId="{F18B314B-F017-4E40-95EF-A92D107DC746}" dt="2023-11-22T09:51:14.337" v="853" actId="1076"/>
          <ac:picMkLst>
            <pc:docMk/>
            <pc:sldMk cId="3457118261" sldId="2147470116"/>
            <ac:picMk id="12" creationId="{4E4A3FC9-FA7C-925D-6CDC-6DF5EBB6CFCA}"/>
          </ac:picMkLst>
        </pc:picChg>
      </pc:sldChg>
      <pc:sldChg chg="addSp modSp mod">
        <pc:chgData name="Ivan Büchi" userId="016ec2cfad4213e8" providerId="LiveId" clId="{F18B314B-F017-4E40-95EF-A92D107DC746}" dt="2023-11-22T10:00:32.981" v="949" actId="14100"/>
        <pc:sldMkLst>
          <pc:docMk/>
          <pc:sldMk cId="239867754" sldId="2147470117"/>
        </pc:sldMkLst>
        <pc:spChg chg="add mod">
          <ac:chgData name="Ivan Büchi" userId="016ec2cfad4213e8" providerId="LiveId" clId="{F18B314B-F017-4E40-95EF-A92D107DC746}" dt="2023-11-22T10:00:32.981" v="949" actId="14100"/>
          <ac:spMkLst>
            <pc:docMk/>
            <pc:sldMk cId="239867754" sldId="2147470117"/>
            <ac:spMk id="3" creationId="{7EC8ACA0-FD58-B969-1556-DB2C97CD30BC}"/>
          </ac:spMkLst>
        </pc:spChg>
        <pc:picChg chg="mod">
          <ac:chgData name="Ivan Büchi" userId="016ec2cfad4213e8" providerId="LiveId" clId="{F18B314B-F017-4E40-95EF-A92D107DC746}" dt="2023-11-22T09:51:26.547" v="856" actId="1076"/>
          <ac:picMkLst>
            <pc:docMk/>
            <pc:sldMk cId="239867754" sldId="2147470117"/>
            <ac:picMk id="4" creationId="{D369B100-B8BD-E655-4E1F-4514E28DB873}"/>
          </ac:picMkLst>
        </pc:picChg>
      </pc:sldChg>
      <pc:sldChg chg="modSp mod modNotesTx">
        <pc:chgData name="Ivan Büchi" userId="016ec2cfad4213e8" providerId="LiveId" clId="{F18B314B-F017-4E40-95EF-A92D107DC746}" dt="2023-11-22T09:59:37.132" v="941" actId="2711"/>
        <pc:sldMkLst>
          <pc:docMk/>
          <pc:sldMk cId="212650261" sldId="2147470119"/>
        </pc:sldMkLst>
        <pc:spChg chg="mod">
          <ac:chgData name="Ivan Büchi" userId="016ec2cfad4213e8" providerId="LiveId" clId="{F18B314B-F017-4E40-95EF-A92D107DC746}" dt="2023-11-22T09:59:37.132" v="941" actId="2711"/>
          <ac:spMkLst>
            <pc:docMk/>
            <pc:sldMk cId="212650261" sldId="2147470119"/>
            <ac:spMk id="5" creationId="{8E45B502-F241-CDB0-F646-6F9A18792D29}"/>
          </ac:spMkLst>
        </pc:spChg>
      </pc:sldChg>
      <pc:sldChg chg="modSp mod modNotesTx">
        <pc:chgData name="Ivan Büchi" userId="016ec2cfad4213e8" providerId="LiveId" clId="{F18B314B-F017-4E40-95EF-A92D107DC746}" dt="2023-11-22T10:00:11.948" v="945" actId="122"/>
        <pc:sldMkLst>
          <pc:docMk/>
          <pc:sldMk cId="2261526277" sldId="2147470120"/>
        </pc:sldMkLst>
        <pc:spChg chg="mod">
          <ac:chgData name="Ivan Büchi" userId="016ec2cfad4213e8" providerId="LiveId" clId="{F18B314B-F017-4E40-95EF-A92D107DC746}" dt="2023-11-22T10:00:11.948" v="945" actId="122"/>
          <ac:spMkLst>
            <pc:docMk/>
            <pc:sldMk cId="2261526277" sldId="2147470120"/>
            <ac:spMk id="5" creationId="{8E45B502-F241-CDB0-F646-6F9A18792D29}"/>
          </ac:spMkLst>
        </pc:spChg>
      </pc:sldChg>
      <pc:sldChg chg="addSp delSp modSp add mod">
        <pc:chgData name="Ivan Büchi" userId="016ec2cfad4213e8" providerId="LiveId" clId="{F18B314B-F017-4E40-95EF-A92D107DC746}" dt="2023-11-22T09:59:10.090" v="937" actId="2711"/>
        <pc:sldMkLst>
          <pc:docMk/>
          <pc:sldMk cId="2177803261" sldId="2147470121"/>
        </pc:sldMkLst>
        <pc:spChg chg="add mod">
          <ac:chgData name="Ivan Büchi" userId="016ec2cfad4213e8" providerId="LiveId" clId="{F18B314B-F017-4E40-95EF-A92D107DC746}" dt="2023-11-22T09:59:10.090" v="937" actId="2711"/>
          <ac:spMkLst>
            <pc:docMk/>
            <pc:sldMk cId="2177803261" sldId="2147470121"/>
            <ac:spMk id="3" creationId="{1208F7C9-060B-15AB-D6BB-561220074434}"/>
          </ac:spMkLst>
        </pc:spChg>
        <pc:spChg chg="add mod">
          <ac:chgData name="Ivan Büchi" userId="016ec2cfad4213e8" providerId="LiveId" clId="{F18B314B-F017-4E40-95EF-A92D107DC746}" dt="2023-11-22T09:59:10.090" v="937" actId="2711"/>
          <ac:spMkLst>
            <pc:docMk/>
            <pc:sldMk cId="2177803261" sldId="2147470121"/>
            <ac:spMk id="9" creationId="{847A6A59-6A1B-E302-432E-343EBC72C624}"/>
          </ac:spMkLst>
        </pc:spChg>
        <pc:spChg chg="add mod">
          <ac:chgData name="Ivan Büchi" userId="016ec2cfad4213e8" providerId="LiveId" clId="{F18B314B-F017-4E40-95EF-A92D107DC746}" dt="2023-11-22T09:59:10.090" v="937" actId="2711"/>
          <ac:spMkLst>
            <pc:docMk/>
            <pc:sldMk cId="2177803261" sldId="2147470121"/>
            <ac:spMk id="15" creationId="{4F40DCC0-2853-BA71-AE6E-31B093420294}"/>
          </ac:spMkLst>
        </pc:spChg>
        <pc:picChg chg="del">
          <ac:chgData name="Ivan Büchi" userId="016ec2cfad4213e8" providerId="LiveId" clId="{F18B314B-F017-4E40-95EF-A92D107DC746}" dt="2023-11-12T19:45:32.415" v="17" actId="478"/>
          <ac:picMkLst>
            <pc:docMk/>
            <pc:sldMk cId="2177803261" sldId="2147470121"/>
            <ac:picMk id="2" creationId="{CD03AD43-5162-480E-F524-334C2EE04127}"/>
          </ac:picMkLst>
        </pc:picChg>
        <pc:picChg chg="del">
          <ac:chgData name="Ivan Büchi" userId="016ec2cfad4213e8" providerId="LiveId" clId="{F18B314B-F017-4E40-95EF-A92D107DC746}" dt="2023-11-22T09:47:48.702" v="817" actId="478"/>
          <ac:picMkLst>
            <pc:docMk/>
            <pc:sldMk cId="2177803261" sldId="2147470121"/>
            <ac:picMk id="4" creationId="{0A610766-DFEE-EFDD-D3C3-50036C84AC89}"/>
          </ac:picMkLst>
        </pc:picChg>
        <pc:picChg chg="del">
          <ac:chgData name="Ivan Büchi" userId="016ec2cfad4213e8" providerId="LiveId" clId="{F18B314B-F017-4E40-95EF-A92D107DC746}" dt="2023-11-22T09:44:20.122" v="786" actId="478"/>
          <ac:picMkLst>
            <pc:docMk/>
            <pc:sldMk cId="2177803261" sldId="2147470121"/>
            <ac:picMk id="11" creationId="{03D22075-C792-3FFF-8671-C1764240B09F}"/>
          </ac:picMkLst>
        </pc:picChg>
        <pc:picChg chg="add mod modCrop">
          <ac:chgData name="Ivan Büchi" userId="016ec2cfad4213e8" providerId="LiveId" clId="{F18B314B-F017-4E40-95EF-A92D107DC746}" dt="2023-11-22T09:44:23.503" v="787" actId="1076"/>
          <ac:picMkLst>
            <pc:docMk/>
            <pc:sldMk cId="2177803261" sldId="2147470121"/>
            <ac:picMk id="13" creationId="{0C21E035-71BB-C202-DB50-4C9BC6BC7F93}"/>
          </ac:picMkLst>
        </pc:picChg>
        <pc:picChg chg="add mod modCrop">
          <ac:chgData name="Ivan Büchi" userId="016ec2cfad4213e8" providerId="LiveId" clId="{F18B314B-F017-4E40-95EF-A92D107DC746}" dt="2023-11-22T09:47:50.769" v="818" actId="1076"/>
          <ac:picMkLst>
            <pc:docMk/>
            <pc:sldMk cId="2177803261" sldId="2147470121"/>
            <ac:picMk id="18" creationId="{2D813BDC-64C1-F678-39B3-6B485BC8295D}"/>
          </ac:picMkLst>
        </pc:picChg>
      </pc:sldChg>
      <pc:sldChg chg="addSp delSp modSp add mod setBg delDesignElem">
        <pc:chgData name="Ivan Büchi" userId="016ec2cfad4213e8" providerId="LiveId" clId="{F18B314B-F017-4E40-95EF-A92D107DC746}" dt="2023-11-22T09:57:51.965" v="917" actId="2711"/>
        <pc:sldMkLst>
          <pc:docMk/>
          <pc:sldMk cId="2574697363" sldId="2147470122"/>
        </pc:sldMkLst>
        <pc:spChg chg="add mod">
          <ac:chgData name="Ivan Büchi" userId="016ec2cfad4213e8" providerId="LiveId" clId="{F18B314B-F017-4E40-95EF-A92D107DC746}" dt="2023-11-22T09:57:51.965" v="917" actId="2711"/>
          <ac:spMkLst>
            <pc:docMk/>
            <pc:sldMk cId="2574697363" sldId="2147470122"/>
            <ac:spMk id="3" creationId="{91866077-39A2-D702-C09E-D4B3F27EB17D}"/>
          </ac:spMkLst>
        </pc:spChg>
        <pc:spChg chg="del">
          <ac:chgData name="Ivan Büchi" userId="016ec2cfad4213e8" providerId="LiveId" clId="{F18B314B-F017-4E40-95EF-A92D107DC746}" dt="2023-11-12T19:46:46.923" v="22"/>
          <ac:spMkLst>
            <pc:docMk/>
            <pc:sldMk cId="2574697363" sldId="2147470122"/>
            <ac:spMk id="11" creationId="{42A4FC2C-047E-45A5-965D-8E1E3BF09BC6}"/>
          </ac:spMkLst>
        </pc:spChg>
      </pc:sldChg>
      <pc:sldChg chg="modSp del mod">
        <pc:chgData name="Ivan Büchi" userId="016ec2cfad4213e8" providerId="LiveId" clId="{F18B314B-F017-4E40-95EF-A92D107DC746}" dt="2023-11-18T21:30:55.494" v="368" actId="47"/>
        <pc:sldMkLst>
          <pc:docMk/>
          <pc:sldMk cId="3033284104" sldId="2147470123"/>
        </pc:sldMkLst>
        <pc:spChg chg="mod">
          <ac:chgData name="Ivan Büchi" userId="016ec2cfad4213e8" providerId="LiveId" clId="{F18B314B-F017-4E40-95EF-A92D107DC746}" dt="2023-11-18T21:26:56.834" v="277" actId="12"/>
          <ac:spMkLst>
            <pc:docMk/>
            <pc:sldMk cId="3033284104" sldId="2147470123"/>
            <ac:spMk id="3" creationId="{59DF1511-8627-F9C8-8A63-83BF8F2F4863}"/>
          </ac:spMkLst>
        </pc:spChg>
      </pc:sldChg>
      <pc:sldChg chg="modSp add mod">
        <pc:chgData name="Ivan Büchi" userId="016ec2cfad4213e8" providerId="LiveId" clId="{F18B314B-F017-4E40-95EF-A92D107DC746}" dt="2023-11-18T21:30:44.776" v="367" actId="14100"/>
        <pc:sldMkLst>
          <pc:docMk/>
          <pc:sldMk cId="4289226554" sldId="2147470124"/>
        </pc:sldMkLst>
        <pc:spChg chg="mod">
          <ac:chgData name="Ivan Büchi" userId="016ec2cfad4213e8" providerId="LiveId" clId="{F18B314B-F017-4E40-95EF-A92D107DC746}" dt="2023-11-18T21:30:44.776" v="367" actId="14100"/>
          <ac:spMkLst>
            <pc:docMk/>
            <pc:sldMk cId="4289226554" sldId="2147470124"/>
            <ac:spMk id="7" creationId="{19B5852C-E386-4863-8140-DD6A1A53DEAB}"/>
          </ac:spMkLst>
        </pc:spChg>
        <pc:spChg chg="mod">
          <ac:chgData name="Ivan Büchi" userId="016ec2cfad4213e8" providerId="LiveId" clId="{F18B314B-F017-4E40-95EF-A92D107DC746}" dt="2023-11-18T21:28:22.600" v="350" actId="6549"/>
          <ac:spMkLst>
            <pc:docMk/>
            <pc:sldMk cId="4289226554" sldId="2147470124"/>
            <ac:spMk id="10" creationId="{EB4D342E-53FD-46EA-9202-C3822D59E861}"/>
          </ac:spMkLst>
        </pc:spChg>
      </pc:sldChg>
      <pc:sldChg chg="modSp add mod">
        <pc:chgData name="Ivan Büchi" userId="016ec2cfad4213e8" providerId="LiveId" clId="{F18B314B-F017-4E40-95EF-A92D107DC746}" dt="2023-11-18T21:35:48.588" v="397" actId="20577"/>
        <pc:sldMkLst>
          <pc:docMk/>
          <pc:sldMk cId="3850769869" sldId="2147470125"/>
        </pc:sldMkLst>
        <pc:spChg chg="mod">
          <ac:chgData name="Ivan Büchi" userId="016ec2cfad4213e8" providerId="LiveId" clId="{F18B314B-F017-4E40-95EF-A92D107DC746}" dt="2023-11-18T21:35:48.588" v="397" actId="20577"/>
          <ac:spMkLst>
            <pc:docMk/>
            <pc:sldMk cId="3850769869" sldId="2147470125"/>
            <ac:spMk id="6" creationId="{936B99D2-D5E4-42BC-8E61-51782E5F1AEE}"/>
          </ac:spMkLst>
        </pc:spChg>
      </pc:sldChg>
      <pc:sldChg chg="addSp delSp modSp add mod">
        <pc:chgData name="Ivan Büchi" userId="016ec2cfad4213e8" providerId="LiveId" clId="{F18B314B-F017-4E40-95EF-A92D107DC746}" dt="2023-11-18T21:38:15.848" v="486" actId="20577"/>
        <pc:sldMkLst>
          <pc:docMk/>
          <pc:sldMk cId="1919626854" sldId="2147470126"/>
        </pc:sldMkLst>
        <pc:spChg chg="del">
          <ac:chgData name="Ivan Büchi" userId="016ec2cfad4213e8" providerId="LiveId" clId="{F18B314B-F017-4E40-95EF-A92D107DC746}" dt="2023-11-18T21:36:13.626" v="441" actId="478"/>
          <ac:spMkLst>
            <pc:docMk/>
            <pc:sldMk cId="1919626854" sldId="2147470126"/>
            <ac:spMk id="7" creationId="{19B5852C-E386-4863-8140-DD6A1A53DEAB}"/>
          </ac:spMkLst>
        </pc:spChg>
        <pc:spChg chg="add mod">
          <ac:chgData name="Ivan Büchi" userId="016ec2cfad4213e8" providerId="LiveId" clId="{F18B314B-F017-4E40-95EF-A92D107DC746}" dt="2023-11-18T21:37:41.010" v="445" actId="20577"/>
          <ac:spMkLst>
            <pc:docMk/>
            <pc:sldMk cId="1919626854" sldId="2147470126"/>
            <ac:spMk id="9" creationId="{CD9A0DBA-7E59-D5D0-C1DE-2A330DD22D4D}"/>
          </ac:spMkLst>
        </pc:spChg>
        <pc:spChg chg="mod">
          <ac:chgData name="Ivan Büchi" userId="016ec2cfad4213e8" providerId="LiveId" clId="{F18B314B-F017-4E40-95EF-A92D107DC746}" dt="2023-11-18T21:36:01.146" v="440" actId="6549"/>
          <ac:spMkLst>
            <pc:docMk/>
            <pc:sldMk cId="1919626854" sldId="2147470126"/>
            <ac:spMk id="10" creationId="{EB4D342E-53FD-46EA-9202-C3822D59E861}"/>
          </ac:spMkLst>
        </pc:spChg>
        <pc:spChg chg="add mod">
          <ac:chgData name="Ivan Büchi" userId="016ec2cfad4213e8" providerId="LiveId" clId="{F18B314B-F017-4E40-95EF-A92D107DC746}" dt="2023-11-18T21:37:47.175" v="458" actId="20577"/>
          <ac:spMkLst>
            <pc:docMk/>
            <pc:sldMk cId="1919626854" sldId="2147470126"/>
            <ac:spMk id="11" creationId="{2C052013-8188-BB34-6798-80181F44DF6D}"/>
          </ac:spMkLst>
        </pc:spChg>
        <pc:spChg chg="add mod">
          <ac:chgData name="Ivan Büchi" userId="016ec2cfad4213e8" providerId="LiveId" clId="{F18B314B-F017-4E40-95EF-A92D107DC746}" dt="2023-11-18T21:36:14.457" v="442"/>
          <ac:spMkLst>
            <pc:docMk/>
            <pc:sldMk cId="1919626854" sldId="2147470126"/>
            <ac:spMk id="12" creationId="{7705C157-5102-F83B-E16F-6618A18411DE}"/>
          </ac:spMkLst>
        </pc:spChg>
        <pc:spChg chg="add mod">
          <ac:chgData name="Ivan Büchi" userId="016ec2cfad4213e8" providerId="LiveId" clId="{F18B314B-F017-4E40-95EF-A92D107DC746}" dt="2023-11-18T21:37:57.581" v="475" actId="6549"/>
          <ac:spMkLst>
            <pc:docMk/>
            <pc:sldMk cId="1919626854" sldId="2147470126"/>
            <ac:spMk id="13" creationId="{AAA57B32-28FC-0F68-419A-A989AB4C241A}"/>
          </ac:spMkLst>
        </pc:spChg>
        <pc:spChg chg="add mod">
          <ac:chgData name="Ivan Büchi" userId="016ec2cfad4213e8" providerId="LiveId" clId="{F18B314B-F017-4E40-95EF-A92D107DC746}" dt="2023-11-18T21:36:14.457" v="442"/>
          <ac:spMkLst>
            <pc:docMk/>
            <pc:sldMk cId="1919626854" sldId="2147470126"/>
            <ac:spMk id="17" creationId="{B758E193-F2EC-EC85-5218-0C5CF8ED96EA}"/>
          </ac:spMkLst>
        </pc:spChg>
        <pc:spChg chg="add mod">
          <ac:chgData name="Ivan Büchi" userId="016ec2cfad4213e8" providerId="LiveId" clId="{F18B314B-F017-4E40-95EF-A92D107DC746}" dt="2023-11-18T21:38:15.848" v="486" actId="20577"/>
          <ac:spMkLst>
            <pc:docMk/>
            <pc:sldMk cId="1919626854" sldId="2147470126"/>
            <ac:spMk id="19" creationId="{7FDB5F81-9922-18B5-6FC1-D8CFEF4C5790}"/>
          </ac:spMkLst>
        </pc:spChg>
        <pc:spChg chg="add mod">
          <ac:chgData name="Ivan Büchi" userId="016ec2cfad4213e8" providerId="LiveId" clId="{F18B314B-F017-4E40-95EF-A92D107DC746}" dt="2023-11-18T21:38:04.737" v="478" actId="20577"/>
          <ac:spMkLst>
            <pc:docMk/>
            <pc:sldMk cId="1919626854" sldId="2147470126"/>
            <ac:spMk id="20" creationId="{D607F152-BDE1-1C26-F899-09DC1880C636}"/>
          </ac:spMkLst>
        </pc:spChg>
        <pc:picChg chg="add mod">
          <ac:chgData name="Ivan Büchi" userId="016ec2cfad4213e8" providerId="LiveId" clId="{F18B314B-F017-4E40-95EF-A92D107DC746}" dt="2023-11-18T21:36:14.457" v="442"/>
          <ac:picMkLst>
            <pc:docMk/>
            <pc:sldMk cId="1919626854" sldId="2147470126"/>
            <ac:picMk id="2" creationId="{251E4AB6-0ABD-7D63-AA7E-D5681D2CA856}"/>
          </ac:picMkLst>
        </pc:picChg>
        <pc:picChg chg="add mod">
          <ac:chgData name="Ivan Büchi" userId="016ec2cfad4213e8" providerId="LiveId" clId="{F18B314B-F017-4E40-95EF-A92D107DC746}" dt="2023-11-18T21:36:14.457" v="442"/>
          <ac:picMkLst>
            <pc:docMk/>
            <pc:sldMk cId="1919626854" sldId="2147470126"/>
            <ac:picMk id="3" creationId="{0C863D0B-A4D4-3D93-3F6B-493252F7DF2A}"/>
          </ac:picMkLst>
        </pc:picChg>
        <pc:picChg chg="add mod">
          <ac:chgData name="Ivan Büchi" userId="016ec2cfad4213e8" providerId="LiveId" clId="{F18B314B-F017-4E40-95EF-A92D107DC746}" dt="2023-11-18T21:36:14.457" v="442"/>
          <ac:picMkLst>
            <pc:docMk/>
            <pc:sldMk cId="1919626854" sldId="2147470126"/>
            <ac:picMk id="4" creationId="{878E34C1-A413-9455-8D18-183496F0540E}"/>
          </ac:picMkLst>
        </pc:picChg>
        <pc:picChg chg="add mod">
          <ac:chgData name="Ivan Büchi" userId="016ec2cfad4213e8" providerId="LiveId" clId="{F18B314B-F017-4E40-95EF-A92D107DC746}" dt="2023-11-18T21:36:14.457" v="442"/>
          <ac:picMkLst>
            <pc:docMk/>
            <pc:sldMk cId="1919626854" sldId="2147470126"/>
            <ac:picMk id="5" creationId="{3BCE04B8-FCC4-83C5-57C8-C8E90C6FAE34}"/>
          </ac:picMkLst>
        </pc:picChg>
        <pc:picChg chg="add mod">
          <ac:chgData name="Ivan Büchi" userId="016ec2cfad4213e8" providerId="LiveId" clId="{F18B314B-F017-4E40-95EF-A92D107DC746}" dt="2023-11-18T21:36:14.457" v="442"/>
          <ac:picMkLst>
            <pc:docMk/>
            <pc:sldMk cId="1919626854" sldId="2147470126"/>
            <ac:picMk id="21" creationId="{41F51B5D-4342-C967-5A9B-7740200BE520}"/>
          </ac:picMkLst>
        </pc:picChg>
        <pc:cxnChg chg="add mod">
          <ac:chgData name="Ivan Büchi" userId="016ec2cfad4213e8" providerId="LiveId" clId="{F18B314B-F017-4E40-95EF-A92D107DC746}" dt="2023-11-18T21:36:14.457" v="442"/>
          <ac:cxnSpMkLst>
            <pc:docMk/>
            <pc:sldMk cId="1919626854" sldId="2147470126"/>
            <ac:cxnSpMk id="14" creationId="{FE64E814-C6D6-6E84-DC31-DAB06D643229}"/>
          </ac:cxnSpMkLst>
        </pc:cxnChg>
        <pc:cxnChg chg="add mod">
          <ac:chgData name="Ivan Büchi" userId="016ec2cfad4213e8" providerId="LiveId" clId="{F18B314B-F017-4E40-95EF-A92D107DC746}" dt="2023-11-18T21:36:14.457" v="442"/>
          <ac:cxnSpMkLst>
            <pc:docMk/>
            <pc:sldMk cId="1919626854" sldId="2147470126"/>
            <ac:cxnSpMk id="15" creationId="{D041BF07-56A4-AEAB-7A92-FC55D28E4F94}"/>
          </ac:cxnSpMkLst>
        </pc:cxnChg>
        <pc:cxnChg chg="add mod">
          <ac:chgData name="Ivan Büchi" userId="016ec2cfad4213e8" providerId="LiveId" clId="{F18B314B-F017-4E40-95EF-A92D107DC746}" dt="2023-11-18T21:36:14.457" v="442"/>
          <ac:cxnSpMkLst>
            <pc:docMk/>
            <pc:sldMk cId="1919626854" sldId="2147470126"/>
            <ac:cxnSpMk id="18" creationId="{568420AB-D3AE-BFD8-553B-7B3DDB0F68C0}"/>
          </ac:cxnSpMkLst>
        </pc:cxnChg>
      </pc:sldChg>
      <pc:sldChg chg="delSp modSp add mod modNotesTx">
        <pc:chgData name="Ivan Büchi" userId="016ec2cfad4213e8" providerId="LiveId" clId="{F18B314B-F017-4E40-95EF-A92D107DC746}" dt="2023-11-22T09:58:43.736" v="934" actId="14100"/>
        <pc:sldMkLst>
          <pc:docMk/>
          <pc:sldMk cId="3063454216" sldId="2147470127"/>
        </pc:sldMkLst>
        <pc:spChg chg="mod">
          <ac:chgData name="Ivan Büchi" userId="016ec2cfad4213e8" providerId="LiveId" clId="{F18B314B-F017-4E40-95EF-A92D107DC746}" dt="2023-11-22T09:58:41.643" v="933" actId="14100"/>
          <ac:spMkLst>
            <pc:docMk/>
            <pc:sldMk cId="3063454216" sldId="2147470127"/>
            <ac:spMk id="7" creationId="{E6D32CBF-1C01-91F6-E6D9-B6C8F05A02CD}"/>
          </ac:spMkLst>
        </pc:spChg>
        <pc:spChg chg="mod">
          <ac:chgData name="Ivan Büchi" userId="016ec2cfad4213e8" providerId="LiveId" clId="{F18B314B-F017-4E40-95EF-A92D107DC746}" dt="2023-11-22T09:58:43.736" v="934" actId="14100"/>
          <ac:spMkLst>
            <pc:docMk/>
            <pc:sldMk cId="3063454216" sldId="2147470127"/>
            <ac:spMk id="9" creationId="{262E8946-22CD-4955-92DE-BD25B12FBBC4}"/>
          </ac:spMkLst>
        </pc:spChg>
        <pc:picChg chg="del">
          <ac:chgData name="Ivan Büchi" userId="016ec2cfad4213e8" providerId="LiveId" clId="{F18B314B-F017-4E40-95EF-A92D107DC746}" dt="2023-11-22T09:30:08.750" v="682" actId="478"/>
          <ac:picMkLst>
            <pc:docMk/>
            <pc:sldMk cId="3063454216" sldId="2147470127"/>
            <ac:picMk id="2" creationId="{416F30E3-DCB4-D9F6-AAE4-D4BA6AFE3934}"/>
          </ac:picMkLst>
        </pc:picChg>
        <pc:picChg chg="del">
          <ac:chgData name="Ivan Büchi" userId="016ec2cfad4213e8" providerId="LiveId" clId="{F18B314B-F017-4E40-95EF-A92D107DC746}" dt="2023-11-22T09:30:09.622" v="683" actId="478"/>
          <ac:picMkLst>
            <pc:docMk/>
            <pc:sldMk cId="3063454216" sldId="2147470127"/>
            <ac:picMk id="3" creationId="{F0FEC2D9-7220-3047-3090-A70FEBB66BA8}"/>
          </ac:picMkLst>
        </pc:picChg>
        <pc:picChg chg="del">
          <ac:chgData name="Ivan Büchi" userId="016ec2cfad4213e8" providerId="LiveId" clId="{F18B314B-F017-4E40-95EF-A92D107DC746}" dt="2023-11-22T09:30:10.395" v="684" actId="478"/>
          <ac:picMkLst>
            <pc:docMk/>
            <pc:sldMk cId="3063454216" sldId="2147470127"/>
            <ac:picMk id="11" creationId="{01CF53C9-2519-628B-DAB9-0310AB6F0BFC}"/>
          </ac:picMkLst>
        </pc:picChg>
        <pc:picChg chg="mod">
          <ac:chgData name="Ivan Büchi" userId="016ec2cfad4213e8" providerId="LiveId" clId="{F18B314B-F017-4E40-95EF-A92D107DC746}" dt="2023-11-22T09:31:12.627" v="700" actId="14100"/>
          <ac:picMkLst>
            <pc:docMk/>
            <pc:sldMk cId="3063454216" sldId="2147470127"/>
            <ac:picMk id="12" creationId="{5E83ED26-731A-C81D-F16C-0167B9E38184}"/>
          </ac:picMkLst>
        </pc:picChg>
        <pc:picChg chg="del">
          <ac:chgData name="Ivan Büchi" userId="016ec2cfad4213e8" providerId="LiveId" clId="{F18B314B-F017-4E40-95EF-A92D107DC746}" dt="2023-11-22T09:30:10.977" v="685" actId="478"/>
          <ac:picMkLst>
            <pc:docMk/>
            <pc:sldMk cId="3063454216" sldId="2147470127"/>
            <ac:picMk id="13" creationId="{85D4FE8F-6675-3E09-F8D3-F1E1159E436E}"/>
          </ac:picMkLst>
        </pc:picChg>
        <pc:picChg chg="mod">
          <ac:chgData name="Ivan Büchi" userId="016ec2cfad4213e8" providerId="LiveId" clId="{F18B314B-F017-4E40-95EF-A92D107DC746}" dt="2023-11-22T09:31:12.627" v="700" actId="14100"/>
          <ac:picMkLst>
            <pc:docMk/>
            <pc:sldMk cId="3063454216" sldId="2147470127"/>
            <ac:picMk id="14" creationId="{8CCE395A-D6FE-42ED-D4FE-01F464357D92}"/>
          </ac:picMkLst>
        </pc:picChg>
      </pc:sldChg>
    </pc:docChg>
  </pc:docChgLst>
  <pc:docChgLst>
    <pc:chgData name="Gastbenutzer" providerId="Windows Live" clId="Web-{10978A6B-B33B-4431-B6DA-96EC5D957DB4}"/>
    <pc:docChg chg="addSld delSld modSld sldOrd modSection">
      <pc:chgData name="Gastbenutzer" userId="" providerId="Windows Live" clId="Web-{10978A6B-B33B-4431-B6DA-96EC5D957DB4}" dt="2024-01-17T14:32:36.102" v="552" actId="20577"/>
      <pc:docMkLst>
        <pc:docMk/>
      </pc:docMkLst>
      <pc:sldChg chg="del">
        <pc:chgData name="Gastbenutzer" userId="" providerId="Windows Live" clId="Web-{10978A6B-B33B-4431-B6DA-96EC5D957DB4}" dt="2024-01-17T14:23:30.005" v="4"/>
        <pc:sldMkLst>
          <pc:docMk/>
          <pc:sldMk cId="1396206967" sldId="634"/>
        </pc:sldMkLst>
      </pc:sldChg>
      <pc:sldChg chg="del">
        <pc:chgData name="Gastbenutzer" userId="" providerId="Windows Live" clId="Web-{10978A6B-B33B-4431-B6DA-96EC5D957DB4}" dt="2024-01-17T14:22:25.237" v="0"/>
        <pc:sldMkLst>
          <pc:docMk/>
          <pc:sldMk cId="3833632571" sldId="713"/>
        </pc:sldMkLst>
      </pc:sldChg>
      <pc:sldChg chg="del">
        <pc:chgData name="Gastbenutzer" userId="" providerId="Windows Live" clId="Web-{10978A6B-B33B-4431-B6DA-96EC5D957DB4}" dt="2024-01-17T14:22:27.331" v="1"/>
        <pc:sldMkLst>
          <pc:docMk/>
          <pc:sldMk cId="1919626854" sldId="2147470126"/>
        </pc:sldMkLst>
      </pc:sldChg>
      <pc:sldChg chg="modSp">
        <pc:chgData name="Gastbenutzer" userId="" providerId="Windows Live" clId="Web-{10978A6B-B33B-4431-B6DA-96EC5D957DB4}" dt="2024-01-17T14:32:36.102" v="552" actId="20577"/>
        <pc:sldMkLst>
          <pc:docMk/>
          <pc:sldMk cId="3748946921" sldId="2147470127"/>
        </pc:sldMkLst>
        <pc:spChg chg="mod">
          <ac:chgData name="Gastbenutzer" userId="" providerId="Windows Live" clId="Web-{10978A6B-B33B-4431-B6DA-96EC5D957DB4}" dt="2024-01-17T14:32:36.102" v="552" actId="20577"/>
          <ac:spMkLst>
            <pc:docMk/>
            <pc:sldMk cId="3748946921" sldId="2147470127"/>
            <ac:spMk id="5" creationId="{8E45B502-F241-CDB0-F646-6F9A18792D29}"/>
          </ac:spMkLst>
        </pc:spChg>
      </pc:sldChg>
      <pc:sldChg chg="del">
        <pc:chgData name="Gastbenutzer" userId="" providerId="Windows Live" clId="Web-{10978A6B-B33B-4431-B6DA-96EC5D957DB4}" dt="2024-01-17T14:31:22.240" v="487"/>
        <pc:sldMkLst>
          <pc:docMk/>
          <pc:sldMk cId="492998771" sldId="2147470128"/>
        </pc:sldMkLst>
      </pc:sldChg>
      <pc:sldChg chg="modSp">
        <pc:chgData name="Gastbenutzer" userId="" providerId="Windows Live" clId="Web-{10978A6B-B33B-4431-B6DA-96EC5D957DB4}" dt="2024-01-17T14:30:40.817" v="477" actId="20577"/>
        <pc:sldMkLst>
          <pc:docMk/>
          <pc:sldMk cId="2913115545" sldId="2147470129"/>
        </pc:sldMkLst>
        <pc:spChg chg="mod">
          <ac:chgData name="Gastbenutzer" userId="" providerId="Windows Live" clId="Web-{10978A6B-B33B-4431-B6DA-96EC5D957DB4}" dt="2024-01-17T14:30:40.817" v="477" actId="20577"/>
          <ac:spMkLst>
            <pc:docMk/>
            <pc:sldMk cId="2913115545" sldId="2147470129"/>
            <ac:spMk id="5" creationId="{8E45B502-F241-CDB0-F646-6F9A18792D29}"/>
          </ac:spMkLst>
        </pc:spChg>
      </pc:sldChg>
      <pc:sldChg chg="modSp">
        <pc:chgData name="Gastbenutzer" userId="" providerId="Windows Live" clId="Web-{10978A6B-B33B-4431-B6DA-96EC5D957DB4}" dt="2024-01-17T14:29:53.112" v="472" actId="20577"/>
        <pc:sldMkLst>
          <pc:docMk/>
          <pc:sldMk cId="388401585" sldId="2147470130"/>
        </pc:sldMkLst>
        <pc:spChg chg="mod">
          <ac:chgData name="Gastbenutzer" userId="" providerId="Windows Live" clId="Web-{10978A6B-B33B-4431-B6DA-96EC5D957DB4}" dt="2024-01-17T14:29:53.112" v="472" actId="20577"/>
          <ac:spMkLst>
            <pc:docMk/>
            <pc:sldMk cId="388401585" sldId="2147470130"/>
            <ac:spMk id="5" creationId="{2DE38D08-DE2B-AA26-A3E1-8EC04C5F909A}"/>
          </ac:spMkLst>
        </pc:spChg>
      </pc:sldChg>
      <pc:sldChg chg="modSp">
        <pc:chgData name="Gastbenutzer" userId="" providerId="Windows Live" clId="Web-{10978A6B-B33B-4431-B6DA-96EC5D957DB4}" dt="2024-01-17T14:31:05.740" v="486" actId="20577"/>
        <pc:sldMkLst>
          <pc:docMk/>
          <pc:sldMk cId="243227235" sldId="2147470139"/>
        </pc:sldMkLst>
        <pc:spChg chg="mod">
          <ac:chgData name="Gastbenutzer" userId="" providerId="Windows Live" clId="Web-{10978A6B-B33B-4431-B6DA-96EC5D957DB4}" dt="2024-01-17T14:31:05.740" v="486" actId="20577"/>
          <ac:spMkLst>
            <pc:docMk/>
            <pc:sldMk cId="243227235" sldId="2147470139"/>
            <ac:spMk id="5" creationId="{8DD1BD4C-91E2-7721-8257-F023DD474087}"/>
          </ac:spMkLst>
        </pc:spChg>
      </pc:sldChg>
      <pc:sldChg chg="modSp add ord replId">
        <pc:chgData name="Gastbenutzer" userId="" providerId="Windows Live" clId="Web-{10978A6B-B33B-4431-B6DA-96EC5D957DB4}" dt="2024-01-17T14:29:02.345" v="459" actId="20577"/>
        <pc:sldMkLst>
          <pc:docMk/>
          <pc:sldMk cId="1679931929" sldId="2147470140"/>
        </pc:sldMkLst>
        <pc:spChg chg="mod">
          <ac:chgData name="Gastbenutzer" userId="" providerId="Windows Live" clId="Web-{10978A6B-B33B-4431-B6DA-96EC5D957DB4}" dt="2024-01-17T14:29:02.345" v="459" actId="20577"/>
          <ac:spMkLst>
            <pc:docMk/>
            <pc:sldMk cId="1679931929" sldId="2147470140"/>
            <ac:spMk id="2" creationId="{A5B0E7B5-BCB6-84A7-8B69-D859DD4811FD}"/>
          </ac:spMkLst>
        </pc:spChg>
        <pc:spChg chg="mod">
          <ac:chgData name="Gastbenutzer" userId="" providerId="Windows Live" clId="Web-{10978A6B-B33B-4431-B6DA-96EC5D957DB4}" dt="2024-01-17T14:23:47.240" v="21" actId="20577"/>
          <ac:spMkLst>
            <pc:docMk/>
            <pc:sldMk cId="1679931929" sldId="2147470140"/>
            <ac:spMk id="10" creationId="{B5925760-36F9-1E9B-5F9B-6AB8CD9CC607}"/>
          </ac:spMkLst>
        </pc:spChg>
      </pc:sldChg>
    </pc:docChg>
  </pc:docChgLst>
  <pc:docChgLst>
    <pc:chgData name="Gastbenutzer" providerId="Windows Live" clId="Web-{5F6DC0B3-A006-4E10-B35D-DB047EA5DEBE}"/>
    <pc:docChg chg="modSld">
      <pc:chgData name="Gastbenutzer" userId="" providerId="Windows Live" clId="Web-{5F6DC0B3-A006-4E10-B35D-DB047EA5DEBE}" dt="2023-11-17T14:41:40.604" v="56"/>
      <pc:docMkLst>
        <pc:docMk/>
      </pc:docMkLst>
      <pc:sldChg chg="mod modShow">
        <pc:chgData name="Gastbenutzer" userId="" providerId="Windows Live" clId="Web-{5F6DC0B3-A006-4E10-B35D-DB047EA5DEBE}" dt="2023-11-17T14:41:40.604" v="56"/>
        <pc:sldMkLst>
          <pc:docMk/>
          <pc:sldMk cId="1396206967" sldId="634"/>
        </pc:sldMkLst>
      </pc:sldChg>
      <pc:sldChg chg="modSp delCm">
        <pc:chgData name="Gastbenutzer" userId="" providerId="Windows Live" clId="Web-{5F6DC0B3-A006-4E10-B35D-DB047EA5DEBE}" dt="2023-11-17T12:41:29.890" v="10" actId="20577"/>
        <pc:sldMkLst>
          <pc:docMk/>
          <pc:sldMk cId="2612381736" sldId="694"/>
        </pc:sldMkLst>
        <pc:spChg chg="mod">
          <ac:chgData name="Gastbenutzer" userId="" providerId="Windows Live" clId="Web-{5F6DC0B3-A006-4E10-B35D-DB047EA5DEBE}" dt="2023-11-17T12:41:29.890" v="10" actId="20577"/>
          <ac:spMkLst>
            <pc:docMk/>
            <pc:sldMk cId="2612381736" sldId="694"/>
            <ac:spMk id="2" creationId="{0E77C348-BDC5-0352-3307-67742ABD42A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stbenutzer" userId="" providerId="Windows Live" clId="Web-{5F6DC0B3-A006-4E10-B35D-DB047EA5DEBE}" dt="2023-11-17T12:40:22.278" v="0"/>
              <pc2:cmMkLst xmlns:pc2="http://schemas.microsoft.com/office/powerpoint/2019/9/main/command">
                <pc:docMk/>
                <pc:sldMk cId="2612381736" sldId="694"/>
                <pc2:cmMk id="{A2FD2964-913A-4C31-93A6-E6103A7A4D57}"/>
              </pc2:cmMkLst>
            </pc226:cmChg>
          </p:ext>
        </pc:extLst>
      </pc:sldChg>
      <pc:sldChg chg="mod modShow">
        <pc:chgData name="Gastbenutzer" userId="" providerId="Windows Live" clId="Web-{5F6DC0B3-A006-4E10-B35D-DB047EA5DEBE}" dt="2023-11-17T14:39:56.554" v="52"/>
        <pc:sldMkLst>
          <pc:docMk/>
          <pc:sldMk cId="16868198" sldId="696"/>
        </pc:sldMkLst>
      </pc:sldChg>
      <pc:sldChg chg="mod modShow">
        <pc:chgData name="Gastbenutzer" userId="" providerId="Windows Live" clId="Web-{5F6DC0B3-A006-4E10-B35D-DB047EA5DEBE}" dt="2023-11-17T14:40:15.023" v="54"/>
        <pc:sldMkLst>
          <pc:docMk/>
          <pc:sldMk cId="4251594891" sldId="697"/>
        </pc:sldMkLst>
      </pc:sldChg>
      <pc:sldChg chg="mod modShow">
        <pc:chgData name="Gastbenutzer" userId="" providerId="Windows Live" clId="Web-{5F6DC0B3-A006-4E10-B35D-DB047EA5DEBE}" dt="2023-11-17T14:40:08.070" v="53"/>
        <pc:sldMkLst>
          <pc:docMk/>
          <pc:sldMk cId="3336390233" sldId="698"/>
        </pc:sldMkLst>
      </pc:sldChg>
      <pc:sldChg chg="mod modShow">
        <pc:chgData name="Gastbenutzer" userId="" providerId="Windows Live" clId="Web-{5F6DC0B3-A006-4E10-B35D-DB047EA5DEBE}" dt="2023-11-17T14:40:26.648" v="55"/>
        <pc:sldMkLst>
          <pc:docMk/>
          <pc:sldMk cId="2711714070" sldId="699"/>
        </pc:sldMkLst>
      </pc:sldChg>
      <pc:sldChg chg="modSp">
        <pc:chgData name="Gastbenutzer" userId="" providerId="Windows Live" clId="Web-{5F6DC0B3-A006-4E10-B35D-DB047EA5DEBE}" dt="2023-11-17T12:49:54.567" v="35" actId="20577"/>
        <pc:sldMkLst>
          <pc:docMk/>
          <pc:sldMk cId="285895331" sldId="701"/>
        </pc:sldMkLst>
        <pc:spChg chg="mod">
          <ac:chgData name="Gastbenutzer" userId="" providerId="Windows Live" clId="Web-{5F6DC0B3-A006-4E10-B35D-DB047EA5DEBE}" dt="2023-11-17T12:49:54.567" v="35" actId="20577"/>
          <ac:spMkLst>
            <pc:docMk/>
            <pc:sldMk cId="285895331" sldId="701"/>
            <ac:spMk id="2" creationId="{19651ED9-7A93-E288-DCC8-9BA03A0F55A4}"/>
          </ac:spMkLst>
        </pc:spChg>
      </pc:sldChg>
      <pc:sldChg chg="modSp">
        <pc:chgData name="Gastbenutzer" userId="" providerId="Windows Live" clId="Web-{5F6DC0B3-A006-4E10-B35D-DB047EA5DEBE}" dt="2023-11-17T12:53:01.278" v="51" actId="20577"/>
        <pc:sldMkLst>
          <pc:docMk/>
          <pc:sldMk cId="3033284104" sldId="2147470123"/>
        </pc:sldMkLst>
        <pc:spChg chg="mod">
          <ac:chgData name="Gastbenutzer" userId="" providerId="Windows Live" clId="Web-{5F6DC0B3-A006-4E10-B35D-DB047EA5DEBE}" dt="2023-11-17T12:53:01.278" v="51" actId="20577"/>
          <ac:spMkLst>
            <pc:docMk/>
            <pc:sldMk cId="3033284104" sldId="2147470123"/>
            <ac:spMk id="3" creationId="{59DF1511-8627-F9C8-8A63-83BF8F2F4863}"/>
          </ac:spMkLst>
        </pc:spChg>
      </pc:sldChg>
    </pc:docChg>
  </pc:docChgLst>
  <pc:docChgLst>
    <pc:chgData name="Ivan Büchi" userId="016ec2cfad4213e8" providerId="LiveId" clId="{FEED436C-E6AE-4A30-9C26-22AFD715A204}"/>
    <pc:docChg chg="undo custSel addSld delSld modSld sldOrd addSection delSection modSection">
      <pc:chgData name="Ivan Büchi" userId="016ec2cfad4213e8" providerId="LiveId" clId="{FEED436C-E6AE-4A30-9C26-22AFD715A204}" dt="2024-09-24T12:35:49.605" v="3355" actId="17851"/>
      <pc:docMkLst>
        <pc:docMk/>
      </pc:docMkLst>
      <pc:sldChg chg="modSp mod">
        <pc:chgData name="Ivan Büchi" userId="016ec2cfad4213e8" providerId="LiveId" clId="{FEED436C-E6AE-4A30-9C26-22AFD715A204}" dt="2024-09-24T07:12:27.423" v="18" actId="6549"/>
        <pc:sldMkLst>
          <pc:docMk/>
          <pc:sldMk cId="70286850" sldId="257"/>
        </pc:sldMkLst>
        <pc:spChg chg="mod">
          <ac:chgData name="Ivan Büchi" userId="016ec2cfad4213e8" providerId="LiveId" clId="{FEED436C-E6AE-4A30-9C26-22AFD715A204}" dt="2024-09-24T07:12:27.423" v="18" actId="6549"/>
          <ac:spMkLst>
            <pc:docMk/>
            <pc:sldMk cId="70286850" sldId="257"/>
            <ac:spMk id="9" creationId="{AAE99DA2-18A3-BF5E-E55A-A847C6DEDFE1}"/>
          </ac:spMkLst>
        </pc:spChg>
      </pc:sldChg>
      <pc:sldChg chg="del">
        <pc:chgData name="Ivan Büchi" userId="016ec2cfad4213e8" providerId="LiveId" clId="{FEED436C-E6AE-4A30-9C26-22AFD715A204}" dt="2024-09-24T12:35:41.180" v="3345" actId="47"/>
        <pc:sldMkLst>
          <pc:docMk/>
          <pc:sldMk cId="329638026" sldId="2147470135"/>
        </pc:sldMkLst>
      </pc:sldChg>
      <pc:sldChg chg="addSp delSp modSp mod ord">
        <pc:chgData name="Ivan Büchi" userId="016ec2cfad4213e8" providerId="LiveId" clId="{FEED436C-E6AE-4A30-9C26-22AFD715A204}" dt="2024-09-24T12:08:58.066" v="1763" actId="6549"/>
        <pc:sldMkLst>
          <pc:docMk/>
          <pc:sldMk cId="1793369811" sldId="2147470138"/>
        </pc:sldMkLst>
        <pc:spChg chg="mod">
          <ac:chgData name="Ivan Büchi" userId="016ec2cfad4213e8" providerId="LiveId" clId="{FEED436C-E6AE-4A30-9C26-22AFD715A204}" dt="2024-09-24T12:08:58.066" v="1763" actId="6549"/>
          <ac:spMkLst>
            <pc:docMk/>
            <pc:sldMk cId="1793369811" sldId="2147470138"/>
            <ac:spMk id="2" creationId="{D09CF89E-3AA0-EAFD-26EB-0F83FE3CFA11}"/>
          </ac:spMkLst>
        </pc:spChg>
        <pc:spChg chg="mod">
          <ac:chgData name="Ivan Büchi" userId="016ec2cfad4213e8" providerId="LiveId" clId="{FEED436C-E6AE-4A30-9C26-22AFD715A204}" dt="2024-09-24T07:13:15.481" v="52" actId="20577"/>
          <ac:spMkLst>
            <pc:docMk/>
            <pc:sldMk cId="1793369811" sldId="2147470138"/>
            <ac:spMk id="3" creationId="{E53E4A5D-26C9-F3E3-A3CB-D35BC777D57A}"/>
          </ac:spMkLst>
        </pc:spChg>
        <pc:spChg chg="add del mod">
          <ac:chgData name="Ivan Büchi" userId="016ec2cfad4213e8" providerId="LiveId" clId="{FEED436C-E6AE-4A30-9C26-22AFD715A204}" dt="2024-09-24T12:00:56.568" v="1374" actId="478"/>
          <ac:spMkLst>
            <pc:docMk/>
            <pc:sldMk cId="1793369811" sldId="2147470138"/>
            <ac:spMk id="7" creationId="{827D9C74-4066-B586-751F-39F46C5B1D6F}"/>
          </ac:spMkLst>
        </pc:spChg>
        <pc:spChg chg="mod">
          <ac:chgData name="Ivan Büchi" userId="016ec2cfad4213e8" providerId="LiveId" clId="{FEED436C-E6AE-4A30-9C26-22AFD715A204}" dt="2024-09-24T07:13:04.983" v="46" actId="20577"/>
          <ac:spMkLst>
            <pc:docMk/>
            <pc:sldMk cId="1793369811" sldId="2147470138"/>
            <ac:spMk id="10" creationId="{EB4D342E-53FD-46EA-9202-C3822D59E861}"/>
          </ac:spMkLst>
        </pc:spChg>
        <pc:picChg chg="add del mod">
          <ac:chgData name="Ivan Büchi" userId="016ec2cfad4213e8" providerId="LiveId" clId="{FEED436C-E6AE-4A30-9C26-22AFD715A204}" dt="2024-09-24T12:00:55.902" v="1373" actId="478"/>
          <ac:picMkLst>
            <pc:docMk/>
            <pc:sldMk cId="1793369811" sldId="2147470138"/>
            <ac:picMk id="5" creationId="{6B3B39FA-F1D9-7D43-487C-B8BF1965C7DE}"/>
          </ac:picMkLst>
        </pc:picChg>
        <pc:picChg chg="add del mod">
          <ac:chgData name="Ivan Büchi" userId="016ec2cfad4213e8" providerId="LiveId" clId="{FEED436C-E6AE-4A30-9C26-22AFD715A204}" dt="2024-09-24T12:01:04.976" v="1377" actId="21"/>
          <ac:picMkLst>
            <pc:docMk/>
            <pc:sldMk cId="1793369811" sldId="2147470138"/>
            <ac:picMk id="9" creationId="{BE846CC1-096E-B507-4549-B858DCB5FA78}"/>
          </ac:picMkLst>
        </pc:picChg>
      </pc:sldChg>
      <pc:sldChg chg="del">
        <pc:chgData name="Ivan Büchi" userId="016ec2cfad4213e8" providerId="LiveId" clId="{FEED436C-E6AE-4A30-9C26-22AFD715A204}" dt="2024-09-24T12:35:42.380" v="3348" actId="47"/>
        <pc:sldMkLst>
          <pc:docMk/>
          <pc:sldMk cId="3987713273" sldId="2147470141"/>
        </pc:sldMkLst>
      </pc:sldChg>
      <pc:sldChg chg="del">
        <pc:chgData name="Ivan Büchi" userId="016ec2cfad4213e8" providerId="LiveId" clId="{FEED436C-E6AE-4A30-9C26-22AFD715A204}" dt="2024-09-24T12:35:42.529" v="3349" actId="47"/>
        <pc:sldMkLst>
          <pc:docMk/>
          <pc:sldMk cId="2564726737" sldId="2147470144"/>
        </pc:sldMkLst>
      </pc:sldChg>
      <pc:sldChg chg="del">
        <pc:chgData name="Ivan Büchi" userId="016ec2cfad4213e8" providerId="LiveId" clId="{FEED436C-E6AE-4A30-9C26-22AFD715A204}" dt="2024-09-24T12:35:43.525" v="3350" actId="47"/>
        <pc:sldMkLst>
          <pc:docMk/>
          <pc:sldMk cId="3399007982" sldId="2147470147"/>
        </pc:sldMkLst>
      </pc:sldChg>
      <pc:sldChg chg="del">
        <pc:chgData name="Ivan Büchi" userId="016ec2cfad4213e8" providerId="LiveId" clId="{FEED436C-E6AE-4A30-9C26-22AFD715A204}" dt="2024-09-24T12:35:43.671" v="3351" actId="47"/>
        <pc:sldMkLst>
          <pc:docMk/>
          <pc:sldMk cId="1464549609" sldId="2147470149"/>
        </pc:sldMkLst>
      </pc:sldChg>
      <pc:sldChg chg="del">
        <pc:chgData name="Ivan Büchi" userId="016ec2cfad4213e8" providerId="LiveId" clId="{FEED436C-E6AE-4A30-9C26-22AFD715A204}" dt="2024-09-24T12:35:44.651" v="3354" actId="47"/>
        <pc:sldMkLst>
          <pc:docMk/>
          <pc:sldMk cId="3034189703" sldId="2147470150"/>
        </pc:sldMkLst>
      </pc:sldChg>
      <pc:sldChg chg="del">
        <pc:chgData name="Ivan Büchi" userId="016ec2cfad4213e8" providerId="LiveId" clId="{FEED436C-E6AE-4A30-9C26-22AFD715A204}" dt="2024-09-24T12:35:43.823" v="3352" actId="47"/>
        <pc:sldMkLst>
          <pc:docMk/>
          <pc:sldMk cId="3784303710" sldId="2147470153"/>
        </pc:sldMkLst>
      </pc:sldChg>
      <pc:sldChg chg="del">
        <pc:chgData name="Ivan Büchi" userId="016ec2cfad4213e8" providerId="LiveId" clId="{FEED436C-E6AE-4A30-9C26-22AFD715A204}" dt="2024-09-24T12:35:44.467" v="3353" actId="47"/>
        <pc:sldMkLst>
          <pc:docMk/>
          <pc:sldMk cId="2612094695" sldId="2147470156"/>
        </pc:sldMkLst>
      </pc:sldChg>
      <pc:sldChg chg="del">
        <pc:chgData name="Ivan Büchi" userId="016ec2cfad4213e8" providerId="LiveId" clId="{FEED436C-E6AE-4A30-9C26-22AFD715A204}" dt="2024-09-24T12:35:37.994" v="3333" actId="47"/>
        <pc:sldMkLst>
          <pc:docMk/>
          <pc:sldMk cId="3732136009" sldId="2147470158"/>
        </pc:sldMkLst>
      </pc:sldChg>
      <pc:sldChg chg="del">
        <pc:chgData name="Ivan Büchi" userId="016ec2cfad4213e8" providerId="LiveId" clId="{FEED436C-E6AE-4A30-9C26-22AFD715A204}" dt="2024-09-24T12:35:38.347" v="3335" actId="47"/>
        <pc:sldMkLst>
          <pc:docMk/>
          <pc:sldMk cId="3310924505" sldId="2147470159"/>
        </pc:sldMkLst>
      </pc:sldChg>
      <pc:sldChg chg="del">
        <pc:chgData name="Ivan Büchi" userId="016ec2cfad4213e8" providerId="LiveId" clId="{FEED436C-E6AE-4A30-9C26-22AFD715A204}" dt="2024-09-24T12:35:42.063" v="3346" actId="47"/>
        <pc:sldMkLst>
          <pc:docMk/>
          <pc:sldMk cId="2145918123" sldId="2147470160"/>
        </pc:sldMkLst>
      </pc:sldChg>
      <pc:sldChg chg="del">
        <pc:chgData name="Ivan Büchi" userId="016ec2cfad4213e8" providerId="LiveId" clId="{FEED436C-E6AE-4A30-9C26-22AFD715A204}" dt="2024-09-24T12:35:38.523" v="3336" actId="47"/>
        <pc:sldMkLst>
          <pc:docMk/>
          <pc:sldMk cId="315278814" sldId="2147470161"/>
        </pc:sldMkLst>
      </pc:sldChg>
      <pc:sldChg chg="del">
        <pc:chgData name="Ivan Büchi" userId="016ec2cfad4213e8" providerId="LiveId" clId="{FEED436C-E6AE-4A30-9C26-22AFD715A204}" dt="2024-09-24T12:35:38.745" v="3337" actId="47"/>
        <pc:sldMkLst>
          <pc:docMk/>
          <pc:sldMk cId="2619254130" sldId="2147470162"/>
        </pc:sldMkLst>
      </pc:sldChg>
      <pc:sldChg chg="del">
        <pc:chgData name="Ivan Büchi" userId="016ec2cfad4213e8" providerId="LiveId" clId="{FEED436C-E6AE-4A30-9C26-22AFD715A204}" dt="2024-09-24T12:35:39.503" v="3338" actId="47"/>
        <pc:sldMkLst>
          <pc:docMk/>
          <pc:sldMk cId="3621262278" sldId="2147470163"/>
        </pc:sldMkLst>
      </pc:sldChg>
      <pc:sldChg chg="del">
        <pc:chgData name="Ivan Büchi" userId="016ec2cfad4213e8" providerId="LiveId" clId="{FEED436C-E6AE-4A30-9C26-22AFD715A204}" dt="2024-09-24T12:35:39.689" v="3339" actId="47"/>
        <pc:sldMkLst>
          <pc:docMk/>
          <pc:sldMk cId="3735723088" sldId="2147470164"/>
        </pc:sldMkLst>
      </pc:sldChg>
      <pc:sldChg chg="del">
        <pc:chgData name="Ivan Büchi" userId="016ec2cfad4213e8" providerId="LiveId" clId="{FEED436C-E6AE-4A30-9C26-22AFD715A204}" dt="2024-09-24T12:35:39.864" v="3340" actId="47"/>
        <pc:sldMkLst>
          <pc:docMk/>
          <pc:sldMk cId="1208780100" sldId="2147470165"/>
        </pc:sldMkLst>
      </pc:sldChg>
      <pc:sldChg chg="del">
        <pc:chgData name="Ivan Büchi" userId="016ec2cfad4213e8" providerId="LiveId" clId="{FEED436C-E6AE-4A30-9C26-22AFD715A204}" dt="2024-09-24T12:35:40.033" v="3341" actId="47"/>
        <pc:sldMkLst>
          <pc:docMk/>
          <pc:sldMk cId="3593133247" sldId="2147470166"/>
        </pc:sldMkLst>
      </pc:sldChg>
      <pc:sldChg chg="del">
        <pc:chgData name="Ivan Büchi" userId="016ec2cfad4213e8" providerId="LiveId" clId="{FEED436C-E6AE-4A30-9C26-22AFD715A204}" dt="2024-09-24T12:35:40.201" v="3342" actId="47"/>
        <pc:sldMkLst>
          <pc:docMk/>
          <pc:sldMk cId="967063780" sldId="2147470167"/>
        </pc:sldMkLst>
      </pc:sldChg>
      <pc:sldChg chg="del">
        <pc:chgData name="Ivan Büchi" userId="016ec2cfad4213e8" providerId="LiveId" clId="{FEED436C-E6AE-4A30-9C26-22AFD715A204}" dt="2024-09-24T12:35:42.232" v="3347" actId="47"/>
        <pc:sldMkLst>
          <pc:docMk/>
          <pc:sldMk cId="1693471485" sldId="2147470168"/>
        </pc:sldMkLst>
      </pc:sldChg>
      <pc:sldChg chg="del">
        <pc:chgData name="Ivan Büchi" userId="016ec2cfad4213e8" providerId="LiveId" clId="{FEED436C-E6AE-4A30-9C26-22AFD715A204}" dt="2024-09-24T12:35:40.886" v="3343" actId="47"/>
        <pc:sldMkLst>
          <pc:docMk/>
          <pc:sldMk cId="2536803906" sldId="2147470169"/>
        </pc:sldMkLst>
      </pc:sldChg>
      <pc:sldChg chg="del">
        <pc:chgData name="Ivan Büchi" userId="016ec2cfad4213e8" providerId="LiveId" clId="{FEED436C-E6AE-4A30-9C26-22AFD715A204}" dt="2024-09-24T12:35:41.022" v="3344" actId="47"/>
        <pc:sldMkLst>
          <pc:docMk/>
          <pc:sldMk cId="3288937373" sldId="2147470170"/>
        </pc:sldMkLst>
      </pc:sldChg>
      <pc:sldChg chg="add del">
        <pc:chgData name="Ivan Büchi" userId="016ec2cfad4213e8" providerId="LiveId" clId="{FEED436C-E6AE-4A30-9C26-22AFD715A204}" dt="2024-09-24T12:35:38.167" v="3334" actId="47"/>
        <pc:sldMkLst>
          <pc:docMk/>
          <pc:sldMk cId="3332493855" sldId="2147470171"/>
        </pc:sldMkLst>
      </pc:sldChg>
      <pc:sldChg chg="addSp delSp modSp add mod">
        <pc:chgData name="Ivan Büchi" userId="016ec2cfad4213e8" providerId="LiveId" clId="{FEED436C-E6AE-4A30-9C26-22AFD715A204}" dt="2024-09-24T12:02:09.094" v="1395" actId="1076"/>
        <pc:sldMkLst>
          <pc:docMk/>
          <pc:sldMk cId="893741410" sldId="2147470172"/>
        </pc:sldMkLst>
        <pc:spChg chg="mod">
          <ac:chgData name="Ivan Büchi" userId="016ec2cfad4213e8" providerId="LiveId" clId="{FEED436C-E6AE-4A30-9C26-22AFD715A204}" dt="2024-09-24T12:02:05.031" v="1394" actId="20577"/>
          <ac:spMkLst>
            <pc:docMk/>
            <pc:sldMk cId="893741410" sldId="2147470172"/>
            <ac:spMk id="2" creationId="{D09CF89E-3AA0-EAFD-26EB-0F83FE3CFA11}"/>
          </ac:spMkLst>
        </pc:spChg>
        <pc:spChg chg="add del mod">
          <ac:chgData name="Ivan Büchi" userId="016ec2cfad4213e8" providerId="LiveId" clId="{FEED436C-E6AE-4A30-9C26-22AFD715A204}" dt="2024-09-24T12:01:08.780" v="1379" actId="478"/>
          <ac:spMkLst>
            <pc:docMk/>
            <pc:sldMk cId="893741410" sldId="2147470172"/>
            <ac:spMk id="5" creationId="{82DED59D-1695-DCFD-4F17-B8B157E888DA}"/>
          </ac:spMkLst>
        </pc:spChg>
        <pc:picChg chg="add del mod">
          <ac:chgData name="Ivan Büchi" userId="016ec2cfad4213e8" providerId="LiveId" clId="{FEED436C-E6AE-4A30-9C26-22AFD715A204}" dt="2024-09-24T12:01:07.375" v="1378" actId="478"/>
          <ac:picMkLst>
            <pc:docMk/>
            <pc:sldMk cId="893741410" sldId="2147470172"/>
            <ac:picMk id="4" creationId="{22EBF49E-9545-2CF0-4E1D-5DE57F4C29E1}"/>
          </ac:picMkLst>
        </pc:picChg>
        <pc:picChg chg="add mod">
          <ac:chgData name="Ivan Büchi" userId="016ec2cfad4213e8" providerId="LiveId" clId="{FEED436C-E6AE-4A30-9C26-22AFD715A204}" dt="2024-09-24T12:02:09.094" v="1395" actId="1076"/>
          <ac:picMkLst>
            <pc:docMk/>
            <pc:sldMk cId="893741410" sldId="2147470172"/>
            <ac:picMk id="9" creationId="{BE846CC1-096E-B507-4549-B858DCB5FA78}"/>
          </ac:picMkLst>
        </pc:picChg>
      </pc:sldChg>
      <pc:sldChg chg="modSp add mod">
        <pc:chgData name="Ivan Büchi" userId="016ec2cfad4213e8" providerId="LiveId" clId="{FEED436C-E6AE-4A30-9C26-22AFD715A204}" dt="2024-09-24T11:37:32.918" v="1361" actId="1076"/>
        <pc:sldMkLst>
          <pc:docMk/>
          <pc:sldMk cId="3292459801" sldId="2147470173"/>
        </pc:sldMkLst>
        <pc:spChg chg="mod">
          <ac:chgData name="Ivan Büchi" userId="016ec2cfad4213e8" providerId="LiveId" clId="{FEED436C-E6AE-4A30-9C26-22AFD715A204}" dt="2024-09-24T11:37:32.918" v="1361" actId="1076"/>
          <ac:spMkLst>
            <pc:docMk/>
            <pc:sldMk cId="3292459801" sldId="2147470173"/>
            <ac:spMk id="2" creationId="{D09CF89E-3AA0-EAFD-26EB-0F83FE3CFA11}"/>
          </ac:spMkLst>
        </pc:spChg>
      </pc:sldChg>
      <pc:sldChg chg="addSp modSp add mod ord modNotesTx">
        <pc:chgData name="Ivan Büchi" userId="016ec2cfad4213e8" providerId="LiveId" clId="{FEED436C-E6AE-4A30-9C26-22AFD715A204}" dt="2024-09-24T12:31:44.604" v="3107" actId="20577"/>
        <pc:sldMkLst>
          <pc:docMk/>
          <pc:sldMk cId="17799256" sldId="2147470174"/>
        </pc:sldMkLst>
        <pc:spChg chg="mod">
          <ac:chgData name="Ivan Büchi" userId="016ec2cfad4213e8" providerId="LiveId" clId="{FEED436C-E6AE-4A30-9C26-22AFD715A204}" dt="2024-09-24T12:31:44.604" v="3107" actId="20577"/>
          <ac:spMkLst>
            <pc:docMk/>
            <pc:sldMk cId="17799256" sldId="2147470174"/>
            <ac:spMk id="2" creationId="{D09CF89E-3AA0-EAFD-26EB-0F83FE3CFA11}"/>
          </ac:spMkLst>
        </pc:spChg>
        <pc:spChg chg="add mod">
          <ac:chgData name="Ivan Büchi" userId="016ec2cfad4213e8" providerId="LiveId" clId="{FEED436C-E6AE-4A30-9C26-22AFD715A204}" dt="2024-09-24T12:26:42.799" v="2475" actId="1076"/>
          <ac:spMkLst>
            <pc:docMk/>
            <pc:sldMk cId="17799256" sldId="2147470174"/>
            <ac:spMk id="4" creationId="{0D21FEBC-6EA6-EFCA-6D1A-6D607F3F2AF7}"/>
          </ac:spMkLst>
        </pc:spChg>
        <pc:picChg chg="add mod">
          <ac:chgData name="Ivan Büchi" userId="016ec2cfad4213e8" providerId="LiveId" clId="{FEED436C-E6AE-4A30-9C26-22AFD715A204}" dt="2024-09-24T12:26:39.475" v="2474" actId="14100"/>
          <ac:picMkLst>
            <pc:docMk/>
            <pc:sldMk cId="17799256" sldId="2147470174"/>
            <ac:picMk id="2050" creationId="{178890A1-B1FD-1AED-4F24-D0C035B23753}"/>
          </ac:picMkLst>
        </pc:picChg>
      </pc:sldChg>
      <pc:sldChg chg="addSp delSp modSp add mod ord">
        <pc:chgData name="Ivan Büchi" userId="016ec2cfad4213e8" providerId="LiveId" clId="{FEED436C-E6AE-4A30-9C26-22AFD715A204}" dt="2024-09-24T12:18:51.081" v="2186" actId="20577"/>
        <pc:sldMkLst>
          <pc:docMk/>
          <pc:sldMk cId="721570641" sldId="2147470175"/>
        </pc:sldMkLst>
        <pc:spChg chg="mod">
          <ac:chgData name="Ivan Büchi" userId="016ec2cfad4213e8" providerId="LiveId" clId="{FEED436C-E6AE-4A30-9C26-22AFD715A204}" dt="2024-09-24T12:18:51.081" v="2186" actId="20577"/>
          <ac:spMkLst>
            <pc:docMk/>
            <pc:sldMk cId="721570641" sldId="2147470175"/>
            <ac:spMk id="2" creationId="{D09CF89E-3AA0-EAFD-26EB-0F83FE3CFA11}"/>
          </ac:spMkLst>
        </pc:spChg>
        <pc:picChg chg="add del mod">
          <ac:chgData name="Ivan Büchi" userId="016ec2cfad4213e8" providerId="LiveId" clId="{FEED436C-E6AE-4A30-9C26-22AFD715A204}" dt="2024-09-24T12:16:19.719" v="1868" actId="478"/>
          <ac:picMkLst>
            <pc:docMk/>
            <pc:sldMk cId="721570641" sldId="2147470175"/>
            <ac:picMk id="1026" creationId="{EFD0794A-0DDF-5BE2-6030-2941A59A944A}"/>
          </ac:picMkLst>
        </pc:picChg>
      </pc:sldChg>
      <pc:sldChg chg="addSp delSp modSp add mod">
        <pc:chgData name="Ivan Büchi" userId="016ec2cfad4213e8" providerId="LiveId" clId="{FEED436C-E6AE-4A30-9C26-22AFD715A204}" dt="2024-09-24T12:24:28.682" v="2384" actId="1076"/>
        <pc:sldMkLst>
          <pc:docMk/>
          <pc:sldMk cId="1360157479" sldId="2147470176"/>
        </pc:sldMkLst>
        <pc:spChg chg="mod">
          <ac:chgData name="Ivan Büchi" userId="016ec2cfad4213e8" providerId="LiveId" clId="{FEED436C-E6AE-4A30-9C26-22AFD715A204}" dt="2024-09-24T12:16:29.490" v="1873" actId="20577"/>
          <ac:spMkLst>
            <pc:docMk/>
            <pc:sldMk cId="1360157479" sldId="2147470176"/>
            <ac:spMk id="2" creationId="{D09CF89E-3AA0-EAFD-26EB-0F83FE3CFA11}"/>
          </ac:spMkLst>
        </pc:spChg>
        <pc:spChg chg="add del mod">
          <ac:chgData name="Ivan Büchi" userId="016ec2cfad4213e8" providerId="LiveId" clId="{FEED436C-E6AE-4A30-9C26-22AFD715A204}" dt="2024-09-24T12:24:21.400" v="2382" actId="478"/>
          <ac:spMkLst>
            <pc:docMk/>
            <pc:sldMk cId="1360157479" sldId="2147470176"/>
            <ac:spMk id="5" creationId="{0412C831-BE3B-B1F3-201F-1A6656409DFF}"/>
          </ac:spMkLst>
        </pc:spChg>
        <pc:picChg chg="mod">
          <ac:chgData name="Ivan Büchi" userId="016ec2cfad4213e8" providerId="LiveId" clId="{FEED436C-E6AE-4A30-9C26-22AFD715A204}" dt="2024-09-24T12:24:28.682" v="2384" actId="1076"/>
          <ac:picMkLst>
            <pc:docMk/>
            <pc:sldMk cId="1360157479" sldId="2147470176"/>
            <ac:picMk id="1026" creationId="{EFD0794A-0DDF-5BE2-6030-2941A59A944A}"/>
          </ac:picMkLst>
        </pc:picChg>
      </pc:sldChg>
      <pc:sldChg chg="addSp delSp modSp add mod modNotesTx">
        <pc:chgData name="Ivan Büchi" userId="016ec2cfad4213e8" providerId="LiveId" clId="{FEED436C-E6AE-4A30-9C26-22AFD715A204}" dt="2024-09-24T12:35:05.824" v="3329" actId="1037"/>
        <pc:sldMkLst>
          <pc:docMk/>
          <pc:sldMk cId="901569361" sldId="2147470177"/>
        </pc:sldMkLst>
        <pc:spChg chg="mod">
          <ac:chgData name="Ivan Büchi" userId="016ec2cfad4213e8" providerId="LiveId" clId="{FEED436C-E6AE-4A30-9C26-22AFD715A204}" dt="2024-09-24T12:34:35.094" v="3301" actId="6549"/>
          <ac:spMkLst>
            <pc:docMk/>
            <pc:sldMk cId="901569361" sldId="2147470177"/>
            <ac:spMk id="2" creationId="{D09CF89E-3AA0-EAFD-26EB-0F83FE3CFA11}"/>
          </ac:spMkLst>
        </pc:spChg>
        <pc:spChg chg="del">
          <ac:chgData name="Ivan Büchi" userId="016ec2cfad4213e8" providerId="LiveId" clId="{FEED436C-E6AE-4A30-9C26-22AFD715A204}" dt="2024-09-24T12:27:26.404" v="2538" actId="478"/>
          <ac:spMkLst>
            <pc:docMk/>
            <pc:sldMk cId="901569361" sldId="2147470177"/>
            <ac:spMk id="4" creationId="{0D21FEBC-6EA6-EFCA-6D1A-6D607F3F2AF7}"/>
          </ac:spMkLst>
        </pc:spChg>
        <pc:spChg chg="add mod">
          <ac:chgData name="Ivan Büchi" userId="016ec2cfad4213e8" providerId="LiveId" clId="{FEED436C-E6AE-4A30-9C26-22AFD715A204}" dt="2024-09-24T12:34:53.639" v="3307" actId="1076"/>
          <ac:spMkLst>
            <pc:docMk/>
            <pc:sldMk cId="901569361" sldId="2147470177"/>
            <ac:spMk id="7" creationId="{1A4A8C05-6B7C-D03F-0912-590924103818}"/>
          </ac:spMkLst>
        </pc:spChg>
        <pc:picChg chg="add mod">
          <ac:chgData name="Ivan Büchi" userId="016ec2cfad4213e8" providerId="LiveId" clId="{FEED436C-E6AE-4A30-9C26-22AFD715A204}" dt="2024-09-24T12:35:05.824" v="3329" actId="1037"/>
          <ac:picMkLst>
            <pc:docMk/>
            <pc:sldMk cId="901569361" sldId="2147470177"/>
            <ac:picMk id="5" creationId="{137299AA-2A9D-3799-2ABE-D13C36FAB269}"/>
          </ac:picMkLst>
        </pc:picChg>
        <pc:picChg chg="del">
          <ac:chgData name="Ivan Büchi" userId="016ec2cfad4213e8" providerId="LiveId" clId="{FEED436C-E6AE-4A30-9C26-22AFD715A204}" dt="2024-09-24T12:27:22.682" v="2537" actId="478"/>
          <ac:picMkLst>
            <pc:docMk/>
            <pc:sldMk cId="901569361" sldId="2147470177"/>
            <ac:picMk id="2050" creationId="{178890A1-B1FD-1AED-4F24-D0C035B23753}"/>
          </ac:picMkLst>
        </pc:picChg>
        <pc:picChg chg="add del">
          <ac:chgData name="Ivan Büchi" userId="016ec2cfad4213e8" providerId="LiveId" clId="{FEED436C-E6AE-4A30-9C26-22AFD715A204}" dt="2024-09-24T12:34:12.879" v="3294" actId="478"/>
          <ac:picMkLst>
            <pc:docMk/>
            <pc:sldMk cId="901569361" sldId="2147470177"/>
            <ac:picMk id="4098" creationId="{137299AA-2A9D-3799-2ABE-D13C36FAB269}"/>
          </ac:picMkLst>
        </pc:picChg>
      </pc:sldChg>
      <pc:sldChg chg="delSp modSp add mod">
        <pc:chgData name="Ivan Büchi" userId="016ec2cfad4213e8" providerId="LiveId" clId="{FEED436C-E6AE-4A30-9C26-22AFD715A204}" dt="2024-09-24T12:35:14.023" v="3332" actId="6549"/>
        <pc:sldMkLst>
          <pc:docMk/>
          <pc:sldMk cId="1025902905" sldId="2147470178"/>
        </pc:sldMkLst>
        <pc:spChg chg="mod">
          <ac:chgData name="Ivan Büchi" userId="016ec2cfad4213e8" providerId="LiveId" clId="{FEED436C-E6AE-4A30-9C26-22AFD715A204}" dt="2024-09-24T12:35:14.023" v="3332" actId="6549"/>
          <ac:spMkLst>
            <pc:docMk/>
            <pc:sldMk cId="1025902905" sldId="2147470178"/>
            <ac:spMk id="2" creationId="{D09CF89E-3AA0-EAFD-26EB-0F83FE3CFA11}"/>
          </ac:spMkLst>
        </pc:spChg>
        <pc:picChg chg="del">
          <ac:chgData name="Ivan Büchi" userId="016ec2cfad4213e8" providerId="LiveId" clId="{FEED436C-E6AE-4A30-9C26-22AFD715A204}" dt="2024-09-24T12:34:22.083" v="3296" actId="21"/>
          <ac:picMkLst>
            <pc:docMk/>
            <pc:sldMk cId="1025902905" sldId="2147470178"/>
            <ac:picMk id="4098" creationId="{137299AA-2A9D-3799-2ABE-D13C36FAB269}"/>
          </ac:picMkLst>
        </pc:picChg>
      </pc:sldChg>
    </pc:docChg>
  </pc:docChgLst>
  <pc:docChgLst>
    <pc:chgData name="Gastbenutzer" providerId="Windows Live" clId="Web-{E08861C7-4224-4125-80FC-C1231D70015F}"/>
    <pc:docChg chg="modSld">
      <pc:chgData name="Gastbenutzer" userId="" providerId="Windows Live" clId="Web-{E08861C7-4224-4125-80FC-C1231D70015F}" dt="2024-01-15T08:31:22.542" v="155" actId="20577"/>
      <pc:docMkLst>
        <pc:docMk/>
      </pc:docMkLst>
      <pc:sldChg chg="modSp">
        <pc:chgData name="Gastbenutzer" userId="" providerId="Windows Live" clId="Web-{E08861C7-4224-4125-80FC-C1231D70015F}" dt="2024-01-15T08:31:22.542" v="155" actId="20577"/>
        <pc:sldMkLst>
          <pc:docMk/>
          <pc:sldMk cId="3748946921" sldId="2147470127"/>
        </pc:sldMkLst>
        <pc:spChg chg="mod">
          <ac:chgData name="Gastbenutzer" userId="" providerId="Windows Live" clId="Web-{E08861C7-4224-4125-80FC-C1231D70015F}" dt="2024-01-15T08:31:18.244" v="153" actId="20577"/>
          <ac:spMkLst>
            <pc:docMk/>
            <pc:sldMk cId="3748946921" sldId="2147470127"/>
            <ac:spMk id="5" creationId="{8E45B502-F241-CDB0-F646-6F9A18792D29}"/>
          </ac:spMkLst>
        </pc:spChg>
        <pc:spChg chg="mod">
          <ac:chgData name="Gastbenutzer" userId="" providerId="Windows Live" clId="Web-{E08861C7-4224-4125-80FC-C1231D70015F}" dt="2024-01-15T08:31:22.542" v="155" actId="20577"/>
          <ac:spMkLst>
            <pc:docMk/>
            <pc:sldMk cId="3748946921" sldId="2147470127"/>
            <ac:spMk id="10" creationId="{EB4D342E-53FD-46EA-9202-C3822D59E861}"/>
          </ac:spMkLst>
        </pc:spChg>
      </pc:sldChg>
    </pc:docChg>
  </pc:docChgLst>
  <pc:docChgLst>
    <pc:chgData name="Ivan Büchi" userId="016ec2cfad4213e8" providerId="LiveId" clId="{C1CB3A70-6BBF-4C64-A780-15550F66F035}"/>
    <pc:docChg chg="undo custSel addSld delSld modSld sldOrd modSection">
      <pc:chgData name="Ivan Büchi" userId="016ec2cfad4213e8" providerId="LiveId" clId="{C1CB3A70-6BBF-4C64-A780-15550F66F035}" dt="2024-06-18T04:01:47.584" v="1317" actId="1076"/>
      <pc:docMkLst>
        <pc:docMk/>
      </pc:docMkLst>
      <pc:sldChg chg="modSp mod">
        <pc:chgData name="Ivan Büchi" userId="016ec2cfad4213e8" providerId="LiveId" clId="{C1CB3A70-6BBF-4C64-A780-15550F66F035}" dt="2024-06-14T07:08:57.708" v="1259" actId="6549"/>
        <pc:sldMkLst>
          <pc:docMk/>
          <pc:sldMk cId="70286850" sldId="257"/>
        </pc:sldMkLst>
        <pc:spChg chg="mod">
          <ac:chgData name="Ivan Büchi" userId="016ec2cfad4213e8" providerId="LiveId" clId="{C1CB3A70-6BBF-4C64-A780-15550F66F035}" dt="2024-06-14T07:08:57.708" v="1259" actId="6549"/>
          <ac:spMkLst>
            <pc:docMk/>
            <pc:sldMk cId="70286850" sldId="257"/>
            <ac:spMk id="9" creationId="{AAE99DA2-18A3-BF5E-E55A-A847C6DEDFE1}"/>
          </ac:spMkLst>
        </pc:spChg>
      </pc:sldChg>
      <pc:sldChg chg="modSp mod">
        <pc:chgData name="Ivan Büchi" userId="016ec2cfad4213e8" providerId="LiveId" clId="{C1CB3A70-6BBF-4C64-A780-15550F66F035}" dt="2024-06-14T07:08:44.896" v="1249" actId="20577"/>
        <pc:sldMkLst>
          <pc:docMk/>
          <pc:sldMk cId="329638026" sldId="2147470135"/>
        </pc:sldMkLst>
        <pc:spChg chg="mod">
          <ac:chgData name="Ivan Büchi" userId="016ec2cfad4213e8" providerId="LiveId" clId="{C1CB3A70-6BBF-4C64-A780-15550F66F035}" dt="2024-06-14T07:08:44.896" v="1249" actId="20577"/>
          <ac:spMkLst>
            <pc:docMk/>
            <pc:sldMk cId="329638026" sldId="2147470135"/>
            <ac:spMk id="6" creationId="{936B99D2-D5E4-42BC-8E61-51782E5F1AEE}"/>
          </ac:spMkLst>
        </pc:spChg>
      </pc:sldChg>
      <pc:sldChg chg="addSp delSp modSp mod ord">
        <pc:chgData name="Ivan Büchi" userId="016ec2cfad4213e8" providerId="LiveId" clId="{C1CB3A70-6BBF-4C64-A780-15550F66F035}" dt="2024-06-14T06:38:16.173" v="807" actId="6549"/>
        <pc:sldMkLst>
          <pc:docMk/>
          <pc:sldMk cId="1793369811" sldId="2147470138"/>
        </pc:sldMkLst>
        <pc:spChg chg="add mod">
          <ac:chgData name="Ivan Büchi" userId="016ec2cfad4213e8" providerId="LiveId" clId="{C1CB3A70-6BBF-4C64-A780-15550F66F035}" dt="2024-06-14T06:38:16.173" v="807" actId="6549"/>
          <ac:spMkLst>
            <pc:docMk/>
            <pc:sldMk cId="1793369811" sldId="2147470138"/>
            <ac:spMk id="2" creationId="{D09CF89E-3AA0-EAFD-26EB-0F83FE3CFA11}"/>
          </ac:spMkLst>
        </pc:spChg>
        <pc:spChg chg="mod">
          <ac:chgData name="Ivan Büchi" userId="016ec2cfad4213e8" providerId="LiveId" clId="{C1CB3A70-6BBF-4C64-A780-15550F66F035}" dt="2024-06-14T05:46:03.235" v="216" actId="6549"/>
          <ac:spMkLst>
            <pc:docMk/>
            <pc:sldMk cId="1793369811" sldId="2147470138"/>
            <ac:spMk id="3" creationId="{E53E4A5D-26C9-F3E3-A3CB-D35BC777D57A}"/>
          </ac:spMkLst>
        </pc:spChg>
        <pc:spChg chg="del">
          <ac:chgData name="Ivan Büchi" userId="016ec2cfad4213e8" providerId="LiveId" clId="{C1CB3A70-6BBF-4C64-A780-15550F66F035}" dt="2024-04-17T09:20:53.620" v="2" actId="478"/>
          <ac:spMkLst>
            <pc:docMk/>
            <pc:sldMk cId="1793369811" sldId="2147470138"/>
            <ac:spMk id="4" creationId="{89B953CC-8E5F-1856-3849-946D8604C0DE}"/>
          </ac:spMkLst>
        </pc:spChg>
        <pc:spChg chg="mod">
          <ac:chgData name="Ivan Büchi" userId="016ec2cfad4213e8" providerId="LiveId" clId="{C1CB3A70-6BBF-4C64-A780-15550F66F035}" dt="2024-06-14T05:49:27.530" v="254" actId="20577"/>
          <ac:spMkLst>
            <pc:docMk/>
            <pc:sldMk cId="1793369811" sldId="2147470138"/>
            <ac:spMk id="10" creationId="{EB4D342E-53FD-46EA-9202-C3822D59E861}"/>
          </ac:spMkLst>
        </pc:spChg>
        <pc:spChg chg="del">
          <ac:chgData name="Ivan Büchi" userId="016ec2cfad4213e8" providerId="LiveId" clId="{C1CB3A70-6BBF-4C64-A780-15550F66F035}" dt="2024-04-17T09:21:37.410" v="58" actId="478"/>
          <ac:spMkLst>
            <pc:docMk/>
            <pc:sldMk cId="1793369811" sldId="2147470138"/>
            <ac:spMk id="24" creationId="{9E6D63AD-3BFA-A2FA-50B6-FBE82846A13C}"/>
          </ac:spMkLst>
        </pc:spChg>
        <pc:picChg chg="add del mod">
          <ac:chgData name="Ivan Büchi" userId="016ec2cfad4213e8" providerId="LiveId" clId="{C1CB3A70-6BBF-4C64-A780-15550F66F035}" dt="2024-06-14T05:45:33.073" v="194" actId="478"/>
          <ac:picMkLst>
            <pc:docMk/>
            <pc:sldMk cId="1793369811" sldId="2147470138"/>
            <ac:picMk id="5" creationId="{355B5537-021E-7CC4-40FD-9880B0086963}"/>
          </ac:picMkLst>
        </pc:picChg>
        <pc:picChg chg="del">
          <ac:chgData name="Ivan Büchi" userId="016ec2cfad4213e8" providerId="LiveId" clId="{C1CB3A70-6BBF-4C64-A780-15550F66F035}" dt="2024-04-17T09:20:50.399" v="1" actId="478"/>
          <ac:picMkLst>
            <pc:docMk/>
            <pc:sldMk cId="1793369811" sldId="2147470138"/>
            <ac:picMk id="18" creationId="{47074A75-898E-45A5-A528-0104257F770A}"/>
          </ac:picMkLst>
        </pc:picChg>
        <pc:picChg chg="del">
          <ac:chgData name="Ivan Büchi" userId="016ec2cfad4213e8" providerId="LiveId" clId="{C1CB3A70-6BBF-4C64-A780-15550F66F035}" dt="2024-04-17T09:20:49.703" v="0" actId="478"/>
          <ac:picMkLst>
            <pc:docMk/>
            <pc:sldMk cId="1793369811" sldId="2147470138"/>
            <ac:picMk id="23" creationId="{9825D172-F488-2E9C-E0A2-4828AF0DABF9}"/>
          </ac:picMkLst>
        </pc:picChg>
      </pc:sldChg>
      <pc:sldChg chg="addSp delSp modSp add del mod">
        <pc:chgData name="Ivan Büchi" userId="016ec2cfad4213e8" providerId="LiveId" clId="{C1CB3A70-6BBF-4C64-A780-15550F66F035}" dt="2024-06-14T06:55:07.111" v="1029" actId="47"/>
        <pc:sldMkLst>
          <pc:docMk/>
          <pc:sldMk cId="766154297" sldId="2147470139"/>
        </pc:sldMkLst>
        <pc:picChg chg="add del mod">
          <ac:chgData name="Ivan Büchi" userId="016ec2cfad4213e8" providerId="LiveId" clId="{C1CB3A70-6BBF-4C64-A780-15550F66F035}" dt="2024-06-14T06:54:49.820" v="1021" actId="21"/>
          <ac:picMkLst>
            <pc:docMk/>
            <pc:sldMk cId="766154297" sldId="2147470139"/>
            <ac:picMk id="4" creationId="{BEA494B3-0A15-3AC0-4E79-31983E06CDA5}"/>
          </ac:picMkLst>
        </pc:picChg>
      </pc:sldChg>
      <pc:sldChg chg="del">
        <pc:chgData name="Ivan Büchi" userId="016ec2cfad4213e8" providerId="LiveId" clId="{C1CB3A70-6BBF-4C64-A780-15550F66F035}" dt="2024-04-17T09:21:43.560" v="60" actId="47"/>
        <pc:sldMkLst>
          <pc:docMk/>
          <pc:sldMk cId="2841361191" sldId="2147470139"/>
        </pc:sldMkLst>
      </pc:sldChg>
      <pc:sldChg chg="del">
        <pc:chgData name="Ivan Büchi" userId="016ec2cfad4213e8" providerId="LiveId" clId="{C1CB3A70-6BBF-4C64-A780-15550F66F035}" dt="2024-04-17T09:21:43.065" v="59" actId="47"/>
        <pc:sldMkLst>
          <pc:docMk/>
          <pc:sldMk cId="2929124116" sldId="2147470140"/>
        </pc:sldMkLst>
      </pc:sldChg>
      <pc:sldChg chg="addSp delSp modSp add del mod">
        <pc:chgData name="Ivan Büchi" userId="016ec2cfad4213e8" providerId="LiveId" clId="{C1CB3A70-6BBF-4C64-A780-15550F66F035}" dt="2024-06-14T06:55:07.659" v="1030" actId="47"/>
        <pc:sldMkLst>
          <pc:docMk/>
          <pc:sldMk cId="3346803827" sldId="2147470140"/>
        </pc:sldMkLst>
        <pc:picChg chg="add del mod">
          <ac:chgData name="Ivan Büchi" userId="016ec2cfad4213e8" providerId="LiveId" clId="{C1CB3A70-6BBF-4C64-A780-15550F66F035}" dt="2024-06-14T06:54:59.791" v="1026" actId="21"/>
          <ac:picMkLst>
            <pc:docMk/>
            <pc:sldMk cId="3346803827" sldId="2147470140"/>
            <ac:picMk id="4" creationId="{87422347-2E3B-7FA9-229C-84DC1259C683}"/>
          </ac:picMkLst>
        </pc:picChg>
      </pc:sldChg>
      <pc:sldChg chg="del">
        <pc:chgData name="Ivan Büchi" userId="016ec2cfad4213e8" providerId="LiveId" clId="{C1CB3A70-6BBF-4C64-A780-15550F66F035}" dt="2024-04-17T09:21:43.989" v="61" actId="47"/>
        <pc:sldMkLst>
          <pc:docMk/>
          <pc:sldMk cId="1475920648" sldId="2147470141"/>
        </pc:sldMkLst>
      </pc:sldChg>
      <pc:sldChg chg="addSp modSp add mod">
        <pc:chgData name="Ivan Büchi" userId="016ec2cfad4213e8" providerId="LiveId" clId="{C1CB3A70-6BBF-4C64-A780-15550F66F035}" dt="2024-06-14T06:55:54.389" v="1045" actId="1076"/>
        <pc:sldMkLst>
          <pc:docMk/>
          <pc:sldMk cId="3987713273" sldId="2147470141"/>
        </pc:sldMkLst>
        <pc:picChg chg="add mod">
          <ac:chgData name="Ivan Büchi" userId="016ec2cfad4213e8" providerId="LiveId" clId="{C1CB3A70-6BBF-4C64-A780-15550F66F035}" dt="2024-06-14T06:55:53.084" v="1044" actId="1076"/>
          <ac:picMkLst>
            <pc:docMk/>
            <pc:sldMk cId="3987713273" sldId="2147470141"/>
            <ac:picMk id="2" creationId="{59F0B4FE-AB0A-0A2A-FA91-F1836D54F4C1}"/>
          </ac:picMkLst>
        </pc:picChg>
        <pc:picChg chg="add mod">
          <ac:chgData name="Ivan Büchi" userId="016ec2cfad4213e8" providerId="LiveId" clId="{C1CB3A70-6BBF-4C64-A780-15550F66F035}" dt="2024-06-14T06:55:47.042" v="1043" actId="1038"/>
          <ac:picMkLst>
            <pc:docMk/>
            <pc:sldMk cId="3987713273" sldId="2147470141"/>
            <ac:picMk id="4" creationId="{1EA056C8-9303-23B3-3614-2AD4A1210354}"/>
          </ac:picMkLst>
        </pc:picChg>
        <pc:picChg chg="add mod">
          <ac:chgData name="Ivan Büchi" userId="016ec2cfad4213e8" providerId="LiveId" clId="{C1CB3A70-6BBF-4C64-A780-15550F66F035}" dt="2024-06-14T06:55:54.389" v="1045" actId="1076"/>
          <ac:picMkLst>
            <pc:docMk/>
            <pc:sldMk cId="3987713273" sldId="2147470141"/>
            <ac:picMk id="5" creationId="{26FCF1DA-177F-0EC6-C464-8503EE18E880}"/>
          </ac:picMkLst>
        </pc:picChg>
      </pc:sldChg>
      <pc:sldChg chg="del">
        <pc:chgData name="Ivan Büchi" userId="016ec2cfad4213e8" providerId="LiveId" clId="{C1CB3A70-6BBF-4C64-A780-15550F66F035}" dt="2024-04-17T09:21:44.478" v="62" actId="47"/>
        <pc:sldMkLst>
          <pc:docMk/>
          <pc:sldMk cId="1071873897" sldId="2147470142"/>
        </pc:sldMkLst>
      </pc:sldChg>
      <pc:sldChg chg="addSp delSp modSp add del mod">
        <pc:chgData name="Ivan Büchi" userId="016ec2cfad4213e8" providerId="LiveId" clId="{C1CB3A70-6BBF-4C64-A780-15550F66F035}" dt="2024-06-14T06:55:59.042" v="1046" actId="47"/>
        <pc:sldMkLst>
          <pc:docMk/>
          <pc:sldMk cId="1391962149" sldId="2147470142"/>
        </pc:sldMkLst>
        <pc:picChg chg="add del mod">
          <ac:chgData name="Ivan Büchi" userId="016ec2cfad4213e8" providerId="LiveId" clId="{C1CB3A70-6BBF-4C64-A780-15550F66F035}" dt="2024-06-14T06:55:17.833" v="1032" actId="21"/>
          <ac:picMkLst>
            <pc:docMk/>
            <pc:sldMk cId="1391962149" sldId="2147470142"/>
            <ac:picMk id="4" creationId="{59F0B4FE-AB0A-0A2A-FA91-F1836D54F4C1}"/>
          </ac:picMkLst>
        </pc:picChg>
      </pc:sldChg>
      <pc:sldChg chg="addSp delSp modSp add del mod">
        <pc:chgData name="Ivan Büchi" userId="016ec2cfad4213e8" providerId="LiveId" clId="{C1CB3A70-6BBF-4C64-A780-15550F66F035}" dt="2024-06-14T06:55:59.538" v="1047" actId="47"/>
        <pc:sldMkLst>
          <pc:docMk/>
          <pc:sldMk cId="1382802556" sldId="2147470143"/>
        </pc:sldMkLst>
        <pc:picChg chg="add del mod">
          <ac:chgData name="Ivan Büchi" userId="016ec2cfad4213e8" providerId="LiveId" clId="{C1CB3A70-6BBF-4C64-A780-15550F66F035}" dt="2024-06-14T06:55:23.121" v="1035" actId="21"/>
          <ac:picMkLst>
            <pc:docMk/>
            <pc:sldMk cId="1382802556" sldId="2147470143"/>
            <ac:picMk id="4" creationId="{26FCF1DA-177F-0EC6-C464-8503EE18E880}"/>
          </ac:picMkLst>
        </pc:picChg>
      </pc:sldChg>
      <pc:sldChg chg="del">
        <pc:chgData name="Ivan Büchi" userId="016ec2cfad4213e8" providerId="LiveId" clId="{C1CB3A70-6BBF-4C64-A780-15550F66F035}" dt="2024-04-17T09:21:44.917" v="63" actId="47"/>
        <pc:sldMkLst>
          <pc:docMk/>
          <pc:sldMk cId="2565139752" sldId="2147470143"/>
        </pc:sldMkLst>
      </pc:sldChg>
      <pc:sldChg chg="del">
        <pc:chgData name="Ivan Büchi" userId="016ec2cfad4213e8" providerId="LiveId" clId="{C1CB3A70-6BBF-4C64-A780-15550F66F035}" dt="2024-04-17T09:21:45.504" v="64" actId="47"/>
        <pc:sldMkLst>
          <pc:docMk/>
          <pc:sldMk cId="83188481" sldId="2147470144"/>
        </pc:sldMkLst>
      </pc:sldChg>
      <pc:sldChg chg="addSp modSp add mod">
        <pc:chgData name="Ivan Büchi" userId="016ec2cfad4213e8" providerId="LiveId" clId="{C1CB3A70-6BBF-4C64-A780-15550F66F035}" dt="2024-06-14T06:58:14.712" v="1058" actId="14100"/>
        <pc:sldMkLst>
          <pc:docMk/>
          <pc:sldMk cId="2564726737" sldId="2147470144"/>
        </pc:sldMkLst>
        <pc:spChg chg="add mod">
          <ac:chgData name="Ivan Büchi" userId="016ec2cfad4213e8" providerId="LiveId" clId="{C1CB3A70-6BBF-4C64-A780-15550F66F035}" dt="2024-06-14T06:57:42.999" v="1051" actId="14100"/>
          <ac:spMkLst>
            <pc:docMk/>
            <pc:sldMk cId="2564726737" sldId="2147470144"/>
            <ac:spMk id="2" creationId="{64349FDD-45A0-F175-8FF1-BFD9AE5B15DC}"/>
          </ac:spMkLst>
        </pc:spChg>
        <pc:spChg chg="add mod">
          <ac:chgData name="Ivan Büchi" userId="016ec2cfad4213e8" providerId="LiveId" clId="{C1CB3A70-6BBF-4C64-A780-15550F66F035}" dt="2024-06-14T06:58:14.712" v="1058" actId="14100"/>
          <ac:spMkLst>
            <pc:docMk/>
            <pc:sldMk cId="2564726737" sldId="2147470144"/>
            <ac:spMk id="7" creationId="{85D27020-E420-894A-8B5F-1AB80668F8D9}"/>
          </ac:spMkLst>
        </pc:spChg>
        <pc:picChg chg="add mod">
          <ac:chgData name="Ivan Büchi" userId="016ec2cfad4213e8" providerId="LiveId" clId="{C1CB3A70-6BBF-4C64-A780-15550F66F035}" dt="2024-06-14T06:57:30.616" v="1048" actId="1076"/>
          <ac:picMkLst>
            <pc:docMk/>
            <pc:sldMk cId="2564726737" sldId="2147470144"/>
            <ac:picMk id="4" creationId="{CB9A83E8-82D3-C6BA-D3EF-5D0B3631CF18}"/>
          </ac:picMkLst>
        </pc:picChg>
        <pc:picChg chg="add mod">
          <ac:chgData name="Ivan Büchi" userId="016ec2cfad4213e8" providerId="LiveId" clId="{C1CB3A70-6BBF-4C64-A780-15550F66F035}" dt="2024-06-14T06:57:50.674" v="1053" actId="1076"/>
          <ac:picMkLst>
            <pc:docMk/>
            <pc:sldMk cId="2564726737" sldId="2147470144"/>
            <ac:picMk id="5" creationId="{20EDEB02-0027-64B4-405F-15A1249A6BA1}"/>
          </ac:picMkLst>
        </pc:picChg>
      </pc:sldChg>
      <pc:sldChg chg="del">
        <pc:chgData name="Ivan Büchi" userId="016ec2cfad4213e8" providerId="LiveId" clId="{C1CB3A70-6BBF-4C64-A780-15550F66F035}" dt="2024-04-17T09:21:46.088" v="65" actId="47"/>
        <pc:sldMkLst>
          <pc:docMk/>
          <pc:sldMk cId="2597275818" sldId="2147470145"/>
        </pc:sldMkLst>
      </pc:sldChg>
      <pc:sldChg chg="addSp delSp modSp add del mod ord">
        <pc:chgData name="Ivan Büchi" userId="016ec2cfad4213e8" providerId="LiveId" clId="{C1CB3A70-6BBF-4C64-A780-15550F66F035}" dt="2024-06-14T07:07:47.916" v="1227" actId="47"/>
        <pc:sldMkLst>
          <pc:docMk/>
          <pc:sldMk cId="2716431539" sldId="2147470145"/>
        </pc:sldMkLst>
        <pc:picChg chg="add del mod">
          <ac:chgData name="Ivan Büchi" userId="016ec2cfad4213e8" providerId="LiveId" clId="{C1CB3A70-6BBF-4C64-A780-15550F66F035}" dt="2024-06-14T07:06:06.818" v="1210" actId="21"/>
          <ac:picMkLst>
            <pc:docMk/>
            <pc:sldMk cId="2716431539" sldId="2147470145"/>
            <ac:picMk id="4" creationId="{B2340626-2DAA-C857-AEE5-F10EAF9B9256}"/>
          </ac:picMkLst>
        </pc:picChg>
      </pc:sldChg>
      <pc:sldChg chg="addSp modSp add del mod">
        <pc:chgData name="Ivan Büchi" userId="016ec2cfad4213e8" providerId="LiveId" clId="{C1CB3A70-6BBF-4C64-A780-15550F66F035}" dt="2024-06-14T06:58:23.864" v="1059" actId="47"/>
        <pc:sldMkLst>
          <pc:docMk/>
          <pc:sldMk cId="951859488" sldId="2147470146"/>
        </pc:sldMkLst>
        <pc:picChg chg="add mod">
          <ac:chgData name="Ivan Büchi" userId="016ec2cfad4213e8" providerId="LiveId" clId="{C1CB3A70-6BBF-4C64-A780-15550F66F035}" dt="2024-06-12T09:32:05.682" v="105" actId="962"/>
          <ac:picMkLst>
            <pc:docMk/>
            <pc:sldMk cId="951859488" sldId="2147470146"/>
            <ac:picMk id="4" creationId="{3A6BC81E-1638-1A15-7A4B-7575715869B4}"/>
          </ac:picMkLst>
        </pc:picChg>
      </pc:sldChg>
      <pc:sldChg chg="del">
        <pc:chgData name="Ivan Büchi" userId="016ec2cfad4213e8" providerId="LiveId" clId="{C1CB3A70-6BBF-4C64-A780-15550F66F035}" dt="2024-04-17T09:21:46.822" v="66" actId="47"/>
        <pc:sldMkLst>
          <pc:docMk/>
          <pc:sldMk cId="2825538329" sldId="2147470146"/>
        </pc:sldMkLst>
      </pc:sldChg>
      <pc:sldChg chg="del">
        <pc:chgData name="Ivan Büchi" userId="016ec2cfad4213e8" providerId="LiveId" clId="{C1CB3A70-6BBF-4C64-A780-15550F66F035}" dt="2024-04-17T09:21:47.579" v="67" actId="47"/>
        <pc:sldMkLst>
          <pc:docMk/>
          <pc:sldMk cId="411987514" sldId="2147470147"/>
        </pc:sldMkLst>
      </pc:sldChg>
      <pc:sldChg chg="addSp delSp modSp add mod">
        <pc:chgData name="Ivan Büchi" userId="016ec2cfad4213e8" providerId="LiveId" clId="{C1CB3A70-6BBF-4C64-A780-15550F66F035}" dt="2024-06-14T07:01:17.758" v="1112" actId="14100"/>
        <pc:sldMkLst>
          <pc:docMk/>
          <pc:sldMk cId="3399007982" sldId="2147470147"/>
        </pc:sldMkLst>
        <pc:spChg chg="add mod">
          <ac:chgData name="Ivan Büchi" userId="016ec2cfad4213e8" providerId="LiveId" clId="{C1CB3A70-6BBF-4C64-A780-15550F66F035}" dt="2024-06-14T06:59:01.972" v="1077" actId="1035"/>
          <ac:spMkLst>
            <pc:docMk/>
            <pc:sldMk cId="3399007982" sldId="2147470147"/>
            <ac:spMk id="2" creationId="{A9BF969E-CD59-A307-1D8A-C2727B9C3222}"/>
          </ac:spMkLst>
        </pc:spChg>
        <pc:spChg chg="add mod">
          <ac:chgData name="Ivan Büchi" userId="016ec2cfad4213e8" providerId="LiveId" clId="{C1CB3A70-6BBF-4C64-A780-15550F66F035}" dt="2024-06-14T06:58:57.655" v="1072" actId="1035"/>
          <ac:spMkLst>
            <pc:docMk/>
            <pc:sldMk cId="3399007982" sldId="2147470147"/>
            <ac:spMk id="5" creationId="{FBE54541-95B1-611C-62EB-745692066D0F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8" creationId="{DDE71000-92DB-C34F-A1B3-40B5A875CF1A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9" creationId="{19A34A1D-38BB-C09D-262E-B84E6162BFD4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11" creationId="{B758C01B-7EA7-36D7-DEB4-A1DE4BD08E85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12" creationId="{76451641-BF77-BEF9-7547-860A97E0564F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13" creationId="{D13E7E28-BFA3-8703-0491-E426038AF0DA}"/>
          </ac:spMkLst>
        </pc:spChg>
        <pc:spChg chg="add del mod">
          <ac:chgData name="Ivan Büchi" userId="016ec2cfad4213e8" providerId="LiveId" clId="{C1CB3A70-6BBF-4C64-A780-15550F66F035}" dt="2024-06-14T07:00:41.301" v="1102" actId="478"/>
          <ac:spMkLst>
            <pc:docMk/>
            <pc:sldMk cId="3399007982" sldId="2147470147"/>
            <ac:spMk id="14" creationId="{00C73B68-D5F6-80DA-AC38-C07A2FD79A93}"/>
          </ac:spMkLst>
        </pc:spChg>
        <pc:spChg chg="add mod">
          <ac:chgData name="Ivan Büchi" userId="016ec2cfad4213e8" providerId="LiveId" clId="{C1CB3A70-6BBF-4C64-A780-15550F66F035}" dt="2024-06-14T07:00:57.785" v="1106" actId="1076"/>
          <ac:spMkLst>
            <pc:docMk/>
            <pc:sldMk cId="3399007982" sldId="2147470147"/>
            <ac:spMk id="18" creationId="{AC62EA60-030A-92F6-F1F0-91E4A909B257}"/>
          </ac:spMkLst>
        </pc:spChg>
        <pc:spChg chg="add mod">
          <ac:chgData name="Ivan Büchi" userId="016ec2cfad4213e8" providerId="LiveId" clId="{C1CB3A70-6BBF-4C64-A780-15550F66F035}" dt="2024-06-14T07:01:10.633" v="1109" actId="14100"/>
          <ac:spMkLst>
            <pc:docMk/>
            <pc:sldMk cId="3399007982" sldId="2147470147"/>
            <ac:spMk id="19" creationId="{6CE7CEB4-458E-C428-3A2A-746FBA501F33}"/>
          </ac:spMkLst>
        </pc:spChg>
        <pc:spChg chg="add mod">
          <ac:chgData name="Ivan Büchi" userId="016ec2cfad4213e8" providerId="LiveId" clId="{C1CB3A70-6BBF-4C64-A780-15550F66F035}" dt="2024-06-14T07:01:17.758" v="1112" actId="14100"/>
          <ac:spMkLst>
            <pc:docMk/>
            <pc:sldMk cId="3399007982" sldId="2147470147"/>
            <ac:spMk id="20" creationId="{AC0CDCC2-30B1-72F2-E181-A4B6192D978F}"/>
          </ac:spMkLst>
        </pc:spChg>
        <pc:picChg chg="add mod">
          <ac:chgData name="Ivan Büchi" userId="016ec2cfad4213e8" providerId="LiveId" clId="{C1CB3A70-6BBF-4C64-A780-15550F66F035}" dt="2024-06-14T06:58:34.831" v="1060" actId="1076"/>
          <ac:picMkLst>
            <pc:docMk/>
            <pc:sldMk cId="3399007982" sldId="2147470147"/>
            <ac:picMk id="4" creationId="{3050C983-F607-F38D-7C9E-07769B98837F}"/>
          </ac:picMkLst>
        </pc:picChg>
        <pc:picChg chg="add del mod">
          <ac:chgData name="Ivan Büchi" userId="016ec2cfad4213e8" providerId="LiveId" clId="{C1CB3A70-6BBF-4C64-A780-15550F66F035}" dt="2024-06-14T07:00:41.301" v="1102" actId="478"/>
          <ac:picMkLst>
            <pc:docMk/>
            <pc:sldMk cId="3399007982" sldId="2147470147"/>
            <ac:picMk id="7" creationId="{7C88AE27-18B4-1604-92AA-81C3DD5E906D}"/>
          </ac:picMkLst>
        </pc:picChg>
        <pc:picChg chg="add mod">
          <ac:chgData name="Ivan Büchi" userId="016ec2cfad4213e8" providerId="LiveId" clId="{C1CB3A70-6BBF-4C64-A780-15550F66F035}" dt="2024-06-14T07:00:46.039" v="1104" actId="1076"/>
          <ac:picMkLst>
            <pc:docMk/>
            <pc:sldMk cId="3399007982" sldId="2147470147"/>
            <ac:picMk id="17" creationId="{FC67FD66-262A-EC07-EF39-2E444F9BB346}"/>
          </ac:picMkLst>
        </pc:picChg>
      </pc:sldChg>
      <pc:sldChg chg="addSp delSp modSp add del mod">
        <pc:chgData name="Ivan Büchi" userId="016ec2cfad4213e8" providerId="LiveId" clId="{C1CB3A70-6BBF-4C64-A780-15550F66F035}" dt="2024-06-14T07:01:23.783" v="1113" actId="47"/>
        <pc:sldMkLst>
          <pc:docMk/>
          <pc:sldMk cId="3927036326" sldId="2147470148"/>
        </pc:sldMkLst>
        <pc:picChg chg="add del mod">
          <ac:chgData name="Ivan Büchi" userId="016ec2cfad4213e8" providerId="LiveId" clId="{C1CB3A70-6BBF-4C64-A780-15550F66F035}" dt="2024-06-12T09:43:46.839" v="117" actId="478"/>
          <ac:picMkLst>
            <pc:docMk/>
            <pc:sldMk cId="3927036326" sldId="2147470148"/>
            <ac:picMk id="4" creationId="{98D3C155-D623-C1B1-4064-867815E5E6DE}"/>
          </ac:picMkLst>
        </pc:picChg>
        <pc:picChg chg="add del mod">
          <ac:chgData name="Ivan Büchi" userId="016ec2cfad4213e8" providerId="LiveId" clId="{C1CB3A70-6BBF-4C64-A780-15550F66F035}" dt="2024-06-14T06:59:10.399" v="1078" actId="21"/>
          <ac:picMkLst>
            <pc:docMk/>
            <pc:sldMk cId="3927036326" sldId="2147470148"/>
            <ac:picMk id="7" creationId="{7C88AE27-18B4-1604-92AA-81C3DD5E906D}"/>
          </ac:picMkLst>
        </pc:picChg>
      </pc:sldChg>
      <pc:sldChg chg="addSp modSp add mod">
        <pc:chgData name="Ivan Büchi" userId="016ec2cfad4213e8" providerId="LiveId" clId="{C1CB3A70-6BBF-4C64-A780-15550F66F035}" dt="2024-06-14T07:02:30.508" v="1131" actId="14100"/>
        <pc:sldMkLst>
          <pc:docMk/>
          <pc:sldMk cId="1464549609" sldId="2147470149"/>
        </pc:sldMkLst>
        <pc:spChg chg="add mod">
          <ac:chgData name="Ivan Büchi" userId="016ec2cfad4213e8" providerId="LiveId" clId="{C1CB3A70-6BBF-4C64-A780-15550F66F035}" dt="2024-06-14T07:01:45.253" v="1117" actId="14100"/>
          <ac:spMkLst>
            <pc:docMk/>
            <pc:sldMk cId="1464549609" sldId="2147470149"/>
            <ac:spMk id="2" creationId="{777DD1AB-F612-A850-9502-B755360FBF66}"/>
          </ac:spMkLst>
        </pc:spChg>
        <pc:spChg chg="add mod">
          <ac:chgData name="Ivan Büchi" userId="016ec2cfad4213e8" providerId="LiveId" clId="{C1CB3A70-6BBF-4C64-A780-15550F66F035}" dt="2024-06-14T07:01:58.430" v="1120" actId="14100"/>
          <ac:spMkLst>
            <pc:docMk/>
            <pc:sldMk cId="1464549609" sldId="2147470149"/>
            <ac:spMk id="5" creationId="{5F467774-EA3B-93E8-C31D-33C992F23769}"/>
          </ac:spMkLst>
        </pc:spChg>
        <pc:spChg chg="add mod">
          <ac:chgData name="Ivan Büchi" userId="016ec2cfad4213e8" providerId="LiveId" clId="{C1CB3A70-6BBF-4C64-A780-15550F66F035}" dt="2024-06-14T07:02:24.360" v="1128" actId="1076"/>
          <ac:spMkLst>
            <pc:docMk/>
            <pc:sldMk cId="1464549609" sldId="2147470149"/>
            <ac:spMk id="9" creationId="{6612027C-99E7-BAE1-4617-9C7E8604F1D1}"/>
          </ac:spMkLst>
        </pc:spChg>
        <pc:spChg chg="add mod">
          <ac:chgData name="Ivan Büchi" userId="016ec2cfad4213e8" providerId="LiveId" clId="{C1CB3A70-6BBF-4C64-A780-15550F66F035}" dt="2024-06-14T07:02:30.508" v="1131" actId="14100"/>
          <ac:spMkLst>
            <pc:docMk/>
            <pc:sldMk cId="1464549609" sldId="2147470149"/>
            <ac:spMk id="11" creationId="{2CBB862B-729F-F87C-59F5-DDCADCF8FDA4}"/>
          </ac:spMkLst>
        </pc:spChg>
        <pc:picChg chg="add mod">
          <ac:chgData name="Ivan Büchi" userId="016ec2cfad4213e8" providerId="LiveId" clId="{C1CB3A70-6BBF-4C64-A780-15550F66F035}" dt="2024-06-14T07:01:37.033" v="1114" actId="1076"/>
          <ac:picMkLst>
            <pc:docMk/>
            <pc:sldMk cId="1464549609" sldId="2147470149"/>
            <ac:picMk id="4" creationId="{22AD6C64-EBFC-1A42-8759-96053B8C612B}"/>
          </ac:picMkLst>
        </pc:picChg>
        <pc:picChg chg="add mod">
          <ac:chgData name="Ivan Büchi" userId="016ec2cfad4213e8" providerId="LiveId" clId="{C1CB3A70-6BBF-4C64-A780-15550F66F035}" dt="2024-06-14T07:02:08.025" v="1123" actId="1076"/>
          <ac:picMkLst>
            <pc:docMk/>
            <pc:sldMk cId="1464549609" sldId="2147470149"/>
            <ac:picMk id="7" creationId="{267A50F8-4349-B17F-2788-F3D9F03CF494}"/>
          </ac:picMkLst>
        </pc:picChg>
        <pc:picChg chg="add mod">
          <ac:chgData name="Ivan Büchi" userId="016ec2cfad4213e8" providerId="LiveId" clId="{C1CB3A70-6BBF-4C64-A780-15550F66F035}" dt="2024-06-14T07:02:15.819" v="1126" actId="1076"/>
          <ac:picMkLst>
            <pc:docMk/>
            <pc:sldMk cId="1464549609" sldId="2147470149"/>
            <ac:picMk id="8" creationId="{960AA54B-C882-ED06-D1CE-AAF4D179F371}"/>
          </ac:picMkLst>
        </pc:picChg>
      </pc:sldChg>
      <pc:sldChg chg="addSp delSp modSp add mod ord">
        <pc:chgData name="Ivan Büchi" userId="016ec2cfad4213e8" providerId="LiveId" clId="{C1CB3A70-6BBF-4C64-A780-15550F66F035}" dt="2024-06-14T07:07:44.201" v="1225" actId="1076"/>
        <pc:sldMkLst>
          <pc:docMk/>
          <pc:sldMk cId="3034189703" sldId="2147470150"/>
        </pc:sldMkLst>
        <pc:picChg chg="add del mod">
          <ac:chgData name="Ivan Büchi" userId="016ec2cfad4213e8" providerId="LiveId" clId="{C1CB3A70-6BBF-4C64-A780-15550F66F035}" dt="2024-06-14T07:05:58.896" v="1207" actId="21"/>
          <ac:picMkLst>
            <pc:docMk/>
            <pc:sldMk cId="3034189703" sldId="2147470150"/>
            <ac:picMk id="4" creationId="{B8ABBC7B-05D4-352F-D715-389E65F608E0}"/>
          </ac:picMkLst>
        </pc:picChg>
        <pc:picChg chg="add mod">
          <ac:chgData name="Ivan Büchi" userId="016ec2cfad4213e8" providerId="LiveId" clId="{C1CB3A70-6BBF-4C64-A780-15550F66F035}" dt="2024-06-14T07:07:44.201" v="1225" actId="1076"/>
          <ac:picMkLst>
            <pc:docMk/>
            <pc:sldMk cId="3034189703" sldId="2147470150"/>
            <ac:picMk id="5" creationId="{AC16C97F-C36E-305A-F974-3DA4D0B94544}"/>
          </ac:picMkLst>
        </pc:picChg>
      </pc:sldChg>
      <pc:sldChg chg="addSp delSp modSp add del mod">
        <pc:chgData name="Ivan Büchi" userId="016ec2cfad4213e8" providerId="LiveId" clId="{C1CB3A70-6BBF-4C64-A780-15550F66F035}" dt="2024-06-14T07:03:03.586" v="1132" actId="47"/>
        <pc:sldMkLst>
          <pc:docMk/>
          <pc:sldMk cId="4054980050" sldId="2147470151"/>
        </pc:sldMkLst>
        <pc:picChg chg="add del mod">
          <ac:chgData name="Ivan Büchi" userId="016ec2cfad4213e8" providerId="LiveId" clId="{C1CB3A70-6BBF-4C64-A780-15550F66F035}" dt="2024-06-14T07:02:02.242" v="1121" actId="21"/>
          <ac:picMkLst>
            <pc:docMk/>
            <pc:sldMk cId="4054980050" sldId="2147470151"/>
            <ac:picMk id="4" creationId="{267A50F8-4349-B17F-2788-F3D9F03CF494}"/>
          </ac:picMkLst>
        </pc:picChg>
        <pc:picChg chg="add del mod">
          <ac:chgData name="Ivan Büchi" userId="016ec2cfad4213e8" providerId="LiveId" clId="{C1CB3A70-6BBF-4C64-A780-15550F66F035}" dt="2024-06-12T09:50:27.785" v="139" actId="478"/>
          <ac:picMkLst>
            <pc:docMk/>
            <pc:sldMk cId="4054980050" sldId="2147470151"/>
            <ac:picMk id="7" creationId="{32AAC995-4355-D8FB-0185-8B7E417596F6}"/>
          </ac:picMkLst>
        </pc:picChg>
      </pc:sldChg>
      <pc:sldChg chg="addSp delSp modSp add del mod">
        <pc:chgData name="Ivan Büchi" userId="016ec2cfad4213e8" providerId="LiveId" clId="{C1CB3A70-6BBF-4C64-A780-15550F66F035}" dt="2024-06-14T07:03:04.878" v="1133" actId="47"/>
        <pc:sldMkLst>
          <pc:docMk/>
          <pc:sldMk cId="1209729247" sldId="2147470152"/>
        </pc:sldMkLst>
        <pc:picChg chg="add del mod">
          <ac:chgData name="Ivan Büchi" userId="016ec2cfad4213e8" providerId="LiveId" clId="{C1CB3A70-6BBF-4C64-A780-15550F66F035}" dt="2024-06-14T07:02:10.867" v="1124" actId="21"/>
          <ac:picMkLst>
            <pc:docMk/>
            <pc:sldMk cId="1209729247" sldId="2147470152"/>
            <ac:picMk id="4" creationId="{960AA54B-C882-ED06-D1CE-AAF4D179F371}"/>
          </ac:picMkLst>
        </pc:picChg>
      </pc:sldChg>
      <pc:sldChg chg="addSp delSp modSp add mod">
        <pc:chgData name="Ivan Büchi" userId="016ec2cfad4213e8" providerId="LiveId" clId="{C1CB3A70-6BBF-4C64-A780-15550F66F035}" dt="2024-06-14T07:05:42.271" v="1203" actId="1076"/>
        <pc:sldMkLst>
          <pc:docMk/>
          <pc:sldMk cId="3784303710" sldId="2147470153"/>
        </pc:sldMkLst>
        <pc:spChg chg="add mod">
          <ac:chgData name="Ivan Büchi" userId="016ec2cfad4213e8" providerId="LiveId" clId="{C1CB3A70-6BBF-4C64-A780-15550F66F035}" dt="2024-06-14T07:03:42.225" v="1143" actId="14100"/>
          <ac:spMkLst>
            <pc:docMk/>
            <pc:sldMk cId="3784303710" sldId="2147470153"/>
            <ac:spMk id="7" creationId="{7E585101-C6A8-6494-5046-A6135391F001}"/>
          </ac:spMkLst>
        </pc:spChg>
        <pc:spChg chg="add mod">
          <ac:chgData name="Ivan Büchi" userId="016ec2cfad4213e8" providerId="LiveId" clId="{C1CB3A70-6BBF-4C64-A780-15550F66F035}" dt="2024-06-14T07:03:47.686" v="1145" actId="1076"/>
          <ac:spMkLst>
            <pc:docMk/>
            <pc:sldMk cId="3784303710" sldId="2147470153"/>
            <ac:spMk id="8" creationId="{D5F55FB3-1A88-B165-D6D5-083C3C34B907}"/>
          </ac:spMkLst>
        </pc:spChg>
        <pc:spChg chg="add del mod">
          <ac:chgData name="Ivan Büchi" userId="016ec2cfad4213e8" providerId="LiveId" clId="{C1CB3A70-6BBF-4C64-A780-15550F66F035}" dt="2024-06-14T07:04:55.656" v="1179" actId="478"/>
          <ac:spMkLst>
            <pc:docMk/>
            <pc:sldMk cId="3784303710" sldId="2147470153"/>
            <ac:spMk id="9" creationId="{1A7BECA5-1520-E029-BD25-E862AD3CD426}"/>
          </ac:spMkLst>
        </pc:spChg>
        <pc:spChg chg="add del mod">
          <ac:chgData name="Ivan Büchi" userId="016ec2cfad4213e8" providerId="LiveId" clId="{C1CB3A70-6BBF-4C64-A780-15550F66F035}" dt="2024-06-14T07:04:55.656" v="1179" actId="478"/>
          <ac:spMkLst>
            <pc:docMk/>
            <pc:sldMk cId="3784303710" sldId="2147470153"/>
            <ac:spMk id="11" creationId="{7DE410F9-2FC4-B20E-BF2C-DD0FE560CAD1}"/>
          </ac:spMkLst>
        </pc:spChg>
        <pc:spChg chg="add del mod">
          <ac:chgData name="Ivan Büchi" userId="016ec2cfad4213e8" providerId="LiveId" clId="{C1CB3A70-6BBF-4C64-A780-15550F66F035}" dt="2024-06-14T07:04:55.656" v="1179" actId="478"/>
          <ac:spMkLst>
            <pc:docMk/>
            <pc:sldMk cId="3784303710" sldId="2147470153"/>
            <ac:spMk id="12" creationId="{CC585554-21C0-6CED-B937-AB01F20BDD10}"/>
          </ac:spMkLst>
        </pc:spChg>
        <pc:spChg chg="add mod">
          <ac:chgData name="Ivan Büchi" userId="016ec2cfad4213e8" providerId="LiveId" clId="{C1CB3A70-6BBF-4C64-A780-15550F66F035}" dt="2024-06-14T07:05:07.130" v="1183" actId="1076"/>
          <ac:spMkLst>
            <pc:docMk/>
            <pc:sldMk cId="3784303710" sldId="2147470153"/>
            <ac:spMk id="15" creationId="{0A664C67-632C-6AD1-5CE6-E5E8CF4C563F}"/>
          </ac:spMkLst>
        </pc:spChg>
        <pc:spChg chg="add mod">
          <ac:chgData name="Ivan Büchi" userId="016ec2cfad4213e8" providerId="LiveId" clId="{C1CB3A70-6BBF-4C64-A780-15550F66F035}" dt="2024-06-14T07:05:14.213" v="1187" actId="1076"/>
          <ac:spMkLst>
            <pc:docMk/>
            <pc:sldMk cId="3784303710" sldId="2147470153"/>
            <ac:spMk id="17" creationId="{2FDFC31E-7751-93D8-5274-372FA3188BB2}"/>
          </ac:spMkLst>
        </pc:spChg>
        <pc:spChg chg="add mod">
          <ac:chgData name="Ivan Büchi" userId="016ec2cfad4213e8" providerId="LiveId" clId="{C1CB3A70-6BBF-4C64-A780-15550F66F035}" dt="2024-06-14T07:05:25.239" v="1195" actId="1036"/>
          <ac:spMkLst>
            <pc:docMk/>
            <pc:sldMk cId="3784303710" sldId="2147470153"/>
            <ac:spMk id="18" creationId="{125DEDFA-37B5-6A17-D605-F417ABB89053}"/>
          </ac:spMkLst>
        </pc:spChg>
        <pc:spChg chg="add mod">
          <ac:chgData name="Ivan Büchi" userId="016ec2cfad4213e8" providerId="LiveId" clId="{C1CB3A70-6BBF-4C64-A780-15550F66F035}" dt="2024-06-14T07:05:42.271" v="1203" actId="1076"/>
          <ac:spMkLst>
            <pc:docMk/>
            <pc:sldMk cId="3784303710" sldId="2147470153"/>
            <ac:spMk id="19" creationId="{83D4BD8A-B8E0-6645-E53A-8098829E00D4}"/>
          </ac:spMkLst>
        </pc:spChg>
        <pc:picChg chg="add mod">
          <ac:chgData name="Ivan Büchi" userId="016ec2cfad4213e8" providerId="LiveId" clId="{C1CB3A70-6BBF-4C64-A780-15550F66F035}" dt="2024-06-14T07:03:25.237" v="1140" actId="1076"/>
          <ac:picMkLst>
            <pc:docMk/>
            <pc:sldMk cId="3784303710" sldId="2147470153"/>
            <ac:picMk id="2" creationId="{7CBB1958-C73C-1690-6AD3-5683904FE0BC}"/>
          </ac:picMkLst>
        </pc:picChg>
        <pc:picChg chg="add mod">
          <ac:chgData name="Ivan Büchi" userId="016ec2cfad4213e8" providerId="LiveId" clId="{C1CB3A70-6BBF-4C64-A780-15550F66F035}" dt="2024-06-14T07:03:08.698" v="1134" actId="1076"/>
          <ac:picMkLst>
            <pc:docMk/>
            <pc:sldMk cId="3784303710" sldId="2147470153"/>
            <ac:picMk id="4" creationId="{28F1EF21-9371-BC7D-EF84-427C8B6E7B99}"/>
          </ac:picMkLst>
        </pc:picChg>
        <pc:picChg chg="add del mod">
          <ac:chgData name="Ivan Büchi" userId="016ec2cfad4213e8" providerId="LiveId" clId="{C1CB3A70-6BBF-4C64-A780-15550F66F035}" dt="2024-06-14T07:04:55.656" v="1179" actId="478"/>
          <ac:picMkLst>
            <pc:docMk/>
            <pc:sldMk cId="3784303710" sldId="2147470153"/>
            <ac:picMk id="5" creationId="{D83C18B9-BA3F-9DCB-7B01-8CC9D4585BA6}"/>
          </ac:picMkLst>
        </pc:picChg>
        <pc:picChg chg="add mod">
          <ac:chgData name="Ivan Büchi" userId="016ec2cfad4213e8" providerId="LiveId" clId="{C1CB3A70-6BBF-4C64-A780-15550F66F035}" dt="2024-06-14T07:05:29.101" v="1198" actId="1076"/>
          <ac:picMkLst>
            <pc:docMk/>
            <pc:sldMk cId="3784303710" sldId="2147470153"/>
            <ac:picMk id="14" creationId="{7D84DE98-2093-AE9B-9442-875C229C6EF6}"/>
          </ac:picMkLst>
        </pc:picChg>
      </pc:sldChg>
      <pc:sldChg chg="addSp delSp modSp add del mod">
        <pc:chgData name="Ivan Büchi" userId="016ec2cfad4213e8" providerId="LiveId" clId="{C1CB3A70-6BBF-4C64-A780-15550F66F035}" dt="2024-06-14T07:05:47.832" v="1204" actId="47"/>
        <pc:sldMkLst>
          <pc:docMk/>
          <pc:sldMk cId="2523344758" sldId="2147470154"/>
        </pc:sldMkLst>
        <pc:picChg chg="add del mod">
          <ac:chgData name="Ivan Büchi" userId="016ec2cfad4213e8" providerId="LiveId" clId="{C1CB3A70-6BBF-4C64-A780-15550F66F035}" dt="2024-06-14T07:03:10.868" v="1135" actId="21"/>
          <ac:picMkLst>
            <pc:docMk/>
            <pc:sldMk cId="2523344758" sldId="2147470154"/>
            <ac:picMk id="4" creationId="{7CBB1958-C73C-1690-6AD3-5683904FE0BC}"/>
          </ac:picMkLst>
        </pc:picChg>
      </pc:sldChg>
      <pc:sldChg chg="addSp delSp modSp add del mod">
        <pc:chgData name="Ivan Büchi" userId="016ec2cfad4213e8" providerId="LiveId" clId="{C1CB3A70-6BBF-4C64-A780-15550F66F035}" dt="2024-06-14T07:05:48.708" v="1205" actId="47"/>
        <pc:sldMkLst>
          <pc:docMk/>
          <pc:sldMk cId="383205166" sldId="2147470155"/>
        </pc:sldMkLst>
        <pc:picChg chg="add del mod">
          <ac:chgData name="Ivan Büchi" userId="016ec2cfad4213e8" providerId="LiveId" clId="{C1CB3A70-6BBF-4C64-A780-15550F66F035}" dt="2024-06-14T07:03:14.456" v="1137" actId="21"/>
          <ac:picMkLst>
            <pc:docMk/>
            <pc:sldMk cId="383205166" sldId="2147470155"/>
            <ac:picMk id="4" creationId="{D83C18B9-BA3F-9DCB-7B01-8CC9D4585BA6}"/>
          </ac:picMkLst>
        </pc:picChg>
      </pc:sldChg>
      <pc:sldChg chg="addSp delSp modSp add mod">
        <pc:chgData name="Ivan Büchi" userId="016ec2cfad4213e8" providerId="LiveId" clId="{C1CB3A70-6BBF-4C64-A780-15550F66F035}" dt="2024-06-14T07:06:35.500" v="1220" actId="14100"/>
        <pc:sldMkLst>
          <pc:docMk/>
          <pc:sldMk cId="2612094695" sldId="2147470156"/>
        </pc:sldMkLst>
        <pc:spChg chg="add del mod">
          <ac:chgData name="Ivan Büchi" userId="016ec2cfad4213e8" providerId="LiveId" clId="{C1CB3A70-6BBF-4C64-A780-15550F66F035}" dt="2024-06-14T07:06:27.497" v="1217" actId="21"/>
          <ac:spMkLst>
            <pc:docMk/>
            <pc:sldMk cId="2612094695" sldId="2147470156"/>
            <ac:spMk id="7" creationId="{D1780C38-16EF-F3E8-9C6B-5EAC7262169F}"/>
          </ac:spMkLst>
        </pc:spChg>
        <pc:spChg chg="add mod">
          <ac:chgData name="Ivan Büchi" userId="016ec2cfad4213e8" providerId="LiveId" clId="{C1CB3A70-6BBF-4C64-A780-15550F66F035}" dt="2024-06-14T07:06:35.500" v="1220" actId="14100"/>
          <ac:spMkLst>
            <pc:docMk/>
            <pc:sldMk cId="2612094695" sldId="2147470156"/>
            <ac:spMk id="8" creationId="{D1780C38-16EF-F3E8-9C6B-5EAC7262169F}"/>
          </ac:spMkLst>
        </pc:spChg>
        <pc:picChg chg="add mod">
          <ac:chgData name="Ivan Büchi" userId="016ec2cfad4213e8" providerId="LiveId" clId="{C1CB3A70-6BBF-4C64-A780-15550F66F035}" dt="2024-06-14T07:06:17.346" v="1214" actId="1076"/>
          <ac:picMkLst>
            <pc:docMk/>
            <pc:sldMk cId="2612094695" sldId="2147470156"/>
            <ac:picMk id="2" creationId="{B8ABBC7B-05D4-352F-D715-389E65F608E0}"/>
          </ac:picMkLst>
        </pc:picChg>
        <pc:picChg chg="add mod">
          <ac:chgData name="Ivan Büchi" userId="016ec2cfad4213e8" providerId="LiveId" clId="{C1CB3A70-6BBF-4C64-A780-15550F66F035}" dt="2024-06-14T07:06:16.181" v="1213" actId="1076"/>
          <ac:picMkLst>
            <pc:docMk/>
            <pc:sldMk cId="2612094695" sldId="2147470156"/>
            <ac:picMk id="4" creationId="{AC756253-3C3D-7984-46BD-38B096F23CC2}"/>
          </ac:picMkLst>
        </pc:picChg>
        <pc:picChg chg="add mod">
          <ac:chgData name="Ivan Büchi" userId="016ec2cfad4213e8" providerId="LiveId" clId="{C1CB3A70-6BBF-4C64-A780-15550F66F035}" dt="2024-06-14T07:06:18.939" v="1215" actId="1076"/>
          <ac:picMkLst>
            <pc:docMk/>
            <pc:sldMk cId="2612094695" sldId="2147470156"/>
            <ac:picMk id="5" creationId="{B2340626-2DAA-C857-AEE5-F10EAF9B9256}"/>
          </ac:picMkLst>
        </pc:picChg>
      </pc:sldChg>
      <pc:sldChg chg="new del">
        <pc:chgData name="Ivan Büchi" userId="016ec2cfad4213e8" providerId="LiveId" clId="{C1CB3A70-6BBF-4C64-A780-15550F66F035}" dt="2024-06-14T07:07:45.908" v="1226" actId="47"/>
        <pc:sldMkLst>
          <pc:docMk/>
          <pc:sldMk cId="2387970726" sldId="2147470157"/>
        </pc:sldMkLst>
      </pc:sldChg>
      <pc:sldChg chg="addSp modSp add mod">
        <pc:chgData name="Ivan Büchi" userId="016ec2cfad4213e8" providerId="LiveId" clId="{C1CB3A70-6BBF-4C64-A780-15550F66F035}" dt="2024-06-14T06:37:50.234" v="799" actId="20577"/>
        <pc:sldMkLst>
          <pc:docMk/>
          <pc:sldMk cId="3732136009" sldId="2147470158"/>
        </pc:sldMkLst>
        <pc:spChg chg="mod">
          <ac:chgData name="Ivan Büchi" userId="016ec2cfad4213e8" providerId="LiveId" clId="{C1CB3A70-6BBF-4C64-A780-15550F66F035}" dt="2024-06-14T06:37:50.234" v="799" actId="20577"/>
          <ac:spMkLst>
            <pc:docMk/>
            <pc:sldMk cId="3732136009" sldId="2147470158"/>
            <ac:spMk id="6" creationId="{936B99D2-D5E4-42BC-8E61-51782E5F1AEE}"/>
          </ac:spMkLst>
        </pc:spChg>
        <pc:picChg chg="add mod">
          <ac:chgData name="Ivan Büchi" userId="016ec2cfad4213e8" providerId="LiveId" clId="{C1CB3A70-6BBF-4C64-A780-15550F66F035}" dt="2024-06-14T05:45:27.467" v="190" actId="1076"/>
          <ac:picMkLst>
            <pc:docMk/>
            <pc:sldMk cId="3732136009" sldId="2147470158"/>
            <ac:picMk id="3" creationId="{204CDBEE-36A5-3D8D-C5D3-28EF4B9FA783}"/>
          </ac:picMkLst>
        </pc:picChg>
      </pc:sldChg>
      <pc:sldChg chg="addSp delSp modSp add mod ord">
        <pc:chgData name="Ivan Büchi" userId="016ec2cfad4213e8" providerId="LiveId" clId="{C1CB3A70-6BBF-4C64-A780-15550F66F035}" dt="2024-06-14T06:39:53.436" v="838" actId="14100"/>
        <pc:sldMkLst>
          <pc:docMk/>
          <pc:sldMk cId="3310924505" sldId="2147470159"/>
        </pc:sldMkLst>
        <pc:spChg chg="mod">
          <ac:chgData name="Ivan Büchi" userId="016ec2cfad4213e8" providerId="LiveId" clId="{C1CB3A70-6BBF-4C64-A780-15550F66F035}" dt="2024-06-14T05:56:36.952" v="407" actId="6549"/>
          <ac:spMkLst>
            <pc:docMk/>
            <pc:sldMk cId="3310924505" sldId="2147470159"/>
            <ac:spMk id="3" creationId="{E53E4A5D-26C9-F3E3-A3CB-D35BC777D57A}"/>
          </ac:spMkLst>
        </pc:spChg>
        <pc:spChg chg="add mod">
          <ac:chgData name="Ivan Büchi" userId="016ec2cfad4213e8" providerId="LiveId" clId="{C1CB3A70-6BBF-4C64-A780-15550F66F035}" dt="2024-06-14T06:39:29.492" v="825" actId="1035"/>
          <ac:spMkLst>
            <pc:docMk/>
            <pc:sldMk cId="3310924505" sldId="2147470159"/>
            <ac:spMk id="7" creationId="{2C2146E8-9D26-1F39-4535-4959DA064512}"/>
          </ac:spMkLst>
        </pc:spChg>
        <pc:spChg chg="add mod">
          <ac:chgData name="Ivan Büchi" userId="016ec2cfad4213e8" providerId="LiveId" clId="{C1CB3A70-6BBF-4C64-A780-15550F66F035}" dt="2024-06-14T06:39:16.064" v="817" actId="14100"/>
          <ac:spMkLst>
            <pc:docMk/>
            <pc:sldMk cId="3310924505" sldId="2147470159"/>
            <ac:spMk id="8" creationId="{4AFF637C-EB2A-48F1-EBEF-10A36C27B85C}"/>
          </ac:spMkLst>
        </pc:spChg>
        <pc:spChg chg="add mod">
          <ac:chgData name="Ivan Büchi" userId="016ec2cfad4213e8" providerId="LiveId" clId="{C1CB3A70-6BBF-4C64-A780-15550F66F035}" dt="2024-06-14T06:39:35.536" v="829" actId="1035"/>
          <ac:spMkLst>
            <pc:docMk/>
            <pc:sldMk cId="3310924505" sldId="2147470159"/>
            <ac:spMk id="9" creationId="{1D754DE5-60E6-8C1D-CF44-C890BC3018BD}"/>
          </ac:spMkLst>
        </pc:spChg>
        <pc:spChg chg="mod">
          <ac:chgData name="Ivan Büchi" userId="016ec2cfad4213e8" providerId="LiveId" clId="{C1CB3A70-6BBF-4C64-A780-15550F66F035}" dt="2024-06-14T05:56:46.804" v="419" actId="20577"/>
          <ac:spMkLst>
            <pc:docMk/>
            <pc:sldMk cId="3310924505" sldId="2147470159"/>
            <ac:spMk id="10" creationId="{EB4D342E-53FD-46EA-9202-C3822D59E861}"/>
          </ac:spMkLst>
        </pc:spChg>
        <pc:spChg chg="add mod">
          <ac:chgData name="Ivan Büchi" userId="016ec2cfad4213e8" providerId="LiveId" clId="{C1CB3A70-6BBF-4C64-A780-15550F66F035}" dt="2024-06-14T06:39:43.925" v="835" actId="1036"/>
          <ac:spMkLst>
            <pc:docMk/>
            <pc:sldMk cId="3310924505" sldId="2147470159"/>
            <ac:spMk id="11" creationId="{FC2FEAA5-0A5D-6458-5D6C-164D8D086492}"/>
          </ac:spMkLst>
        </pc:spChg>
        <pc:spChg chg="add mod">
          <ac:chgData name="Ivan Büchi" userId="016ec2cfad4213e8" providerId="LiveId" clId="{C1CB3A70-6BBF-4C64-A780-15550F66F035}" dt="2024-06-14T06:39:53.436" v="838" actId="14100"/>
          <ac:spMkLst>
            <pc:docMk/>
            <pc:sldMk cId="3310924505" sldId="2147470159"/>
            <ac:spMk id="12" creationId="{860A1F82-A234-A856-8C51-4EF86080EBFF}"/>
          </ac:spMkLst>
        </pc:spChg>
        <pc:picChg chg="add mod">
          <ac:chgData name="Ivan Büchi" userId="016ec2cfad4213e8" providerId="LiveId" clId="{C1CB3A70-6BBF-4C64-A780-15550F66F035}" dt="2024-06-14T06:39:38.962" v="832" actId="1076"/>
          <ac:picMkLst>
            <pc:docMk/>
            <pc:sldMk cId="3310924505" sldId="2147470159"/>
            <ac:picMk id="4" creationId="{7559F22E-6C3B-A0F4-A345-328966E33CE2}"/>
          </ac:picMkLst>
        </pc:picChg>
        <pc:picChg chg="del">
          <ac:chgData name="Ivan Büchi" userId="016ec2cfad4213e8" providerId="LiveId" clId="{C1CB3A70-6BBF-4C64-A780-15550F66F035}" dt="2024-06-14T05:56:17.585" v="390" actId="478"/>
          <ac:picMkLst>
            <pc:docMk/>
            <pc:sldMk cId="3310924505" sldId="2147470159"/>
            <ac:picMk id="5" creationId="{355B5537-021E-7CC4-40FD-9880B0086963}"/>
          </ac:picMkLst>
        </pc:picChg>
      </pc:sldChg>
      <pc:sldChg chg="addSp delSp modSp add mod">
        <pc:chgData name="Ivan Büchi" userId="016ec2cfad4213e8" providerId="LiveId" clId="{C1CB3A70-6BBF-4C64-A780-15550F66F035}" dt="2024-06-14T06:53:26.736" v="1019" actId="1076"/>
        <pc:sldMkLst>
          <pc:docMk/>
          <pc:sldMk cId="2145918123" sldId="2147470160"/>
        </pc:sldMkLst>
        <pc:picChg chg="del">
          <ac:chgData name="Ivan Büchi" userId="016ec2cfad4213e8" providerId="LiveId" clId="{C1CB3A70-6BBF-4C64-A780-15550F66F035}" dt="2024-06-14T06:23:44.983" v="766" actId="478"/>
          <ac:picMkLst>
            <pc:docMk/>
            <pc:sldMk cId="2145918123" sldId="2147470160"/>
            <ac:picMk id="4" creationId="{7559F22E-6C3B-A0F4-A345-328966E33CE2}"/>
          </ac:picMkLst>
        </pc:picChg>
        <pc:picChg chg="del mod">
          <ac:chgData name="Ivan Büchi" userId="016ec2cfad4213e8" providerId="LiveId" clId="{C1CB3A70-6BBF-4C64-A780-15550F66F035}" dt="2024-06-14T06:53:07.820" v="1016" actId="478"/>
          <ac:picMkLst>
            <pc:docMk/>
            <pc:sldMk cId="2145918123" sldId="2147470160"/>
            <ac:picMk id="5" creationId="{355B5537-021E-7CC4-40FD-9880B0086963}"/>
          </ac:picMkLst>
        </pc:picChg>
        <pc:picChg chg="add mod">
          <ac:chgData name="Ivan Büchi" userId="016ec2cfad4213e8" providerId="LiveId" clId="{C1CB3A70-6BBF-4C64-A780-15550F66F035}" dt="2024-06-14T06:53:26.736" v="1019" actId="1076"/>
          <ac:picMkLst>
            <pc:docMk/>
            <pc:sldMk cId="2145918123" sldId="2147470160"/>
            <ac:picMk id="7" creationId="{F61A3813-324D-0A4C-6307-B88F7D028E18}"/>
          </ac:picMkLst>
        </pc:picChg>
      </pc:sldChg>
      <pc:sldChg chg="addSp delSp modSp add mod">
        <pc:chgData name="Ivan Büchi" userId="016ec2cfad4213e8" providerId="LiveId" clId="{C1CB3A70-6BBF-4C64-A780-15550F66F035}" dt="2024-06-14T06:45:02.789" v="855" actId="1037"/>
        <pc:sldMkLst>
          <pc:docMk/>
          <pc:sldMk cId="315278814" sldId="2147470161"/>
        </pc:sldMkLst>
        <pc:spChg chg="add del mod">
          <ac:chgData name="Ivan Büchi" userId="016ec2cfad4213e8" providerId="LiveId" clId="{C1CB3A70-6BBF-4C64-A780-15550F66F035}" dt="2024-06-14T06:04:27.781" v="445" actId="478"/>
          <ac:spMkLst>
            <pc:docMk/>
            <pc:sldMk cId="315278814" sldId="2147470161"/>
            <ac:spMk id="7" creationId="{264363AF-DCA5-1C21-C883-7E93E49C661D}"/>
          </ac:spMkLst>
        </pc:spChg>
        <pc:spChg chg="add del mod">
          <ac:chgData name="Ivan Büchi" userId="016ec2cfad4213e8" providerId="LiveId" clId="{C1CB3A70-6BBF-4C64-A780-15550F66F035}" dt="2024-06-14T06:04:27.781" v="445" actId="478"/>
          <ac:spMkLst>
            <pc:docMk/>
            <pc:sldMk cId="315278814" sldId="2147470161"/>
            <ac:spMk id="8" creationId="{67976AA6-2199-81DB-6CB5-C625A68C8591}"/>
          </ac:spMkLst>
        </pc:spChg>
        <pc:spChg chg="add del mod">
          <ac:chgData name="Ivan Büchi" userId="016ec2cfad4213e8" providerId="LiveId" clId="{C1CB3A70-6BBF-4C64-A780-15550F66F035}" dt="2024-06-14T06:04:27.781" v="445" actId="478"/>
          <ac:spMkLst>
            <pc:docMk/>
            <pc:sldMk cId="315278814" sldId="2147470161"/>
            <ac:spMk id="9" creationId="{AEA121F8-8509-0BE3-5215-41DC72AA42D9}"/>
          </ac:spMkLst>
        </pc:spChg>
        <pc:spChg chg="add del mod">
          <ac:chgData name="Ivan Büchi" userId="016ec2cfad4213e8" providerId="LiveId" clId="{C1CB3A70-6BBF-4C64-A780-15550F66F035}" dt="2024-06-14T06:04:27.781" v="445" actId="478"/>
          <ac:spMkLst>
            <pc:docMk/>
            <pc:sldMk cId="315278814" sldId="2147470161"/>
            <ac:spMk id="11" creationId="{D58DC2A3-C3FF-0A21-443B-4F4A3F588288}"/>
          </ac:spMkLst>
        </pc:spChg>
        <pc:spChg chg="add del mod">
          <ac:chgData name="Ivan Büchi" userId="016ec2cfad4213e8" providerId="LiveId" clId="{C1CB3A70-6BBF-4C64-A780-15550F66F035}" dt="2024-06-14T06:40:10.553" v="841" actId="478"/>
          <ac:spMkLst>
            <pc:docMk/>
            <pc:sldMk cId="315278814" sldId="2147470161"/>
            <ac:spMk id="14" creationId="{6965819C-A18F-C1AE-9405-0D4407E0D359}"/>
          </ac:spMkLst>
        </pc:spChg>
        <pc:spChg chg="add mod">
          <ac:chgData name="Ivan Büchi" userId="016ec2cfad4213e8" providerId="LiveId" clId="{C1CB3A70-6BBF-4C64-A780-15550F66F035}" dt="2024-06-14T06:45:02.789" v="855" actId="1037"/>
          <ac:spMkLst>
            <pc:docMk/>
            <pc:sldMk cId="315278814" sldId="2147470161"/>
            <ac:spMk id="15" creationId="{BB4E8452-C423-7B5E-F73F-BC5C714084CD}"/>
          </ac:spMkLst>
        </pc:spChg>
        <pc:spChg chg="add mod">
          <ac:chgData name="Ivan Büchi" userId="016ec2cfad4213e8" providerId="LiveId" clId="{C1CB3A70-6BBF-4C64-A780-15550F66F035}" dt="2024-06-14T06:45:02.789" v="855" actId="1037"/>
          <ac:spMkLst>
            <pc:docMk/>
            <pc:sldMk cId="315278814" sldId="2147470161"/>
            <ac:spMk id="17" creationId="{CD6908E2-FBFE-214F-6F13-4DC8A18A96E7}"/>
          </ac:spMkLst>
        </pc:spChg>
        <pc:picChg chg="del">
          <ac:chgData name="Ivan Büchi" userId="016ec2cfad4213e8" providerId="LiveId" clId="{C1CB3A70-6BBF-4C64-A780-15550F66F035}" dt="2024-06-14T06:02:26.782" v="422" actId="478"/>
          <ac:picMkLst>
            <pc:docMk/>
            <pc:sldMk cId="315278814" sldId="2147470161"/>
            <ac:picMk id="4" creationId="{7559F22E-6C3B-A0F4-A345-328966E33CE2}"/>
          </ac:picMkLst>
        </pc:picChg>
        <pc:picChg chg="add del">
          <ac:chgData name="Ivan Büchi" userId="016ec2cfad4213e8" providerId="LiveId" clId="{C1CB3A70-6BBF-4C64-A780-15550F66F035}" dt="2024-06-14T06:04:25.256" v="444" actId="478"/>
          <ac:picMkLst>
            <pc:docMk/>
            <pc:sldMk cId="315278814" sldId="2147470161"/>
            <ac:picMk id="5" creationId="{BFA6B1EB-CCB0-80E6-B631-555EADD89DC1}"/>
          </ac:picMkLst>
        </pc:picChg>
        <pc:picChg chg="add">
          <ac:chgData name="Ivan Büchi" userId="016ec2cfad4213e8" providerId="LiveId" clId="{C1CB3A70-6BBF-4C64-A780-15550F66F035}" dt="2024-06-14T06:04:28.519" v="446" actId="22"/>
          <ac:picMkLst>
            <pc:docMk/>
            <pc:sldMk cId="315278814" sldId="2147470161"/>
            <ac:picMk id="13" creationId="{3BDE86A7-E2F0-A40D-7BDA-5E8D25BD5B7A}"/>
          </ac:picMkLst>
        </pc:picChg>
      </pc:sldChg>
      <pc:sldChg chg="addSp delSp modSp add mod">
        <pc:chgData name="Ivan Büchi" userId="016ec2cfad4213e8" providerId="LiveId" clId="{C1CB3A70-6BBF-4C64-A780-15550F66F035}" dt="2024-06-14T06:45:52.842" v="866" actId="1076"/>
        <pc:sldMkLst>
          <pc:docMk/>
          <pc:sldMk cId="2619254130" sldId="2147470162"/>
        </pc:sldMkLst>
        <pc:picChg chg="add mod">
          <ac:chgData name="Ivan Büchi" userId="016ec2cfad4213e8" providerId="LiveId" clId="{C1CB3A70-6BBF-4C64-A780-15550F66F035}" dt="2024-06-14T06:45:52.842" v="866" actId="1076"/>
          <ac:picMkLst>
            <pc:docMk/>
            <pc:sldMk cId="2619254130" sldId="2147470162"/>
            <ac:picMk id="4" creationId="{87AAD913-0C1C-8CFB-F873-57E9721858EF}"/>
          </ac:picMkLst>
        </pc:picChg>
        <pc:picChg chg="add mod">
          <ac:chgData name="Ivan Büchi" userId="016ec2cfad4213e8" providerId="LiveId" clId="{C1CB3A70-6BBF-4C64-A780-15550F66F035}" dt="2024-06-14T06:45:50.487" v="864" actId="1076"/>
          <ac:picMkLst>
            <pc:docMk/>
            <pc:sldMk cId="2619254130" sldId="2147470162"/>
            <ac:picMk id="7" creationId="{9A8E33F1-E398-F40A-C77D-0114DA4DEC8C}"/>
          </ac:picMkLst>
        </pc:picChg>
        <pc:picChg chg="del">
          <ac:chgData name="Ivan Büchi" userId="016ec2cfad4213e8" providerId="LiveId" clId="{C1CB3A70-6BBF-4C64-A780-15550F66F035}" dt="2024-06-14T06:04:36.391" v="448" actId="478"/>
          <ac:picMkLst>
            <pc:docMk/>
            <pc:sldMk cId="2619254130" sldId="2147470162"/>
            <ac:picMk id="13" creationId="{3BDE86A7-E2F0-A40D-7BDA-5E8D25BD5B7A}"/>
          </ac:picMkLst>
        </pc:picChg>
      </pc:sldChg>
      <pc:sldChg chg="addSp delSp modSp add mod">
        <pc:chgData name="Ivan Büchi" userId="016ec2cfad4213e8" providerId="LiveId" clId="{C1CB3A70-6BBF-4C64-A780-15550F66F035}" dt="2024-06-14T06:46:45.584" v="879" actId="478"/>
        <pc:sldMkLst>
          <pc:docMk/>
          <pc:sldMk cId="3621262278" sldId="2147470163"/>
        </pc:sldMkLst>
        <pc:spChg chg="add del mod">
          <ac:chgData name="Ivan Büchi" userId="016ec2cfad4213e8" providerId="LiveId" clId="{C1CB3A70-6BBF-4C64-A780-15550F66F035}" dt="2024-06-14T06:11:22.641" v="509" actId="478"/>
          <ac:spMkLst>
            <pc:docMk/>
            <pc:sldMk cId="3621262278" sldId="2147470163"/>
            <ac:spMk id="14" creationId="{5D4AED05-6E17-080B-9ECB-B5B23BB6D937}"/>
          </ac:spMkLst>
        </pc:spChg>
        <pc:spChg chg="add del mod">
          <ac:chgData name="Ivan Büchi" userId="016ec2cfad4213e8" providerId="LiveId" clId="{C1CB3A70-6BBF-4C64-A780-15550F66F035}" dt="2024-06-14T06:11:39.643" v="513" actId="478"/>
          <ac:spMkLst>
            <pc:docMk/>
            <pc:sldMk cId="3621262278" sldId="2147470163"/>
            <ac:spMk id="15" creationId="{193628F2-A68D-B496-2C98-779FBEB2B141}"/>
          </ac:spMkLst>
        </pc:spChg>
        <pc:spChg chg="add del mod">
          <ac:chgData name="Ivan Büchi" userId="016ec2cfad4213e8" providerId="LiveId" clId="{C1CB3A70-6BBF-4C64-A780-15550F66F035}" dt="2024-06-14T06:11:39.643" v="513" actId="478"/>
          <ac:spMkLst>
            <pc:docMk/>
            <pc:sldMk cId="3621262278" sldId="2147470163"/>
            <ac:spMk id="17" creationId="{C7FA8701-85A9-C3C3-47C0-245F2981C169}"/>
          </ac:spMkLst>
        </pc:spChg>
        <pc:spChg chg="add del mod">
          <ac:chgData name="Ivan Büchi" userId="016ec2cfad4213e8" providerId="LiveId" clId="{C1CB3A70-6BBF-4C64-A780-15550F66F035}" dt="2024-06-14T06:11:39.643" v="513" actId="478"/>
          <ac:spMkLst>
            <pc:docMk/>
            <pc:sldMk cId="3621262278" sldId="2147470163"/>
            <ac:spMk id="18" creationId="{42594E8E-D106-2891-257B-21C15F78888E}"/>
          </ac:spMkLst>
        </pc:spChg>
        <pc:spChg chg="add mod">
          <ac:chgData name="Ivan Büchi" userId="016ec2cfad4213e8" providerId="LiveId" clId="{C1CB3A70-6BBF-4C64-A780-15550F66F035}" dt="2024-06-14T06:46:15.058" v="869" actId="14100"/>
          <ac:spMkLst>
            <pc:docMk/>
            <pc:sldMk cId="3621262278" sldId="2147470163"/>
            <ac:spMk id="23" creationId="{B9831276-2DA6-42A3-4706-9737F43410E0}"/>
          </ac:spMkLst>
        </pc:spChg>
        <pc:spChg chg="add mod">
          <ac:chgData name="Ivan Büchi" userId="016ec2cfad4213e8" providerId="LiveId" clId="{C1CB3A70-6BBF-4C64-A780-15550F66F035}" dt="2024-06-14T06:46:26.839" v="875" actId="1037"/>
          <ac:spMkLst>
            <pc:docMk/>
            <pc:sldMk cId="3621262278" sldId="2147470163"/>
            <ac:spMk id="24" creationId="{D2588D86-4B6B-EF86-0F22-40F6064C3DEC}"/>
          </ac:spMkLst>
        </pc:spChg>
        <pc:spChg chg="add del mod">
          <ac:chgData name="Ivan Büchi" userId="016ec2cfad4213e8" providerId="LiveId" clId="{C1CB3A70-6BBF-4C64-A780-15550F66F035}" dt="2024-06-14T06:46:45.584" v="879" actId="478"/>
          <ac:spMkLst>
            <pc:docMk/>
            <pc:sldMk cId="3621262278" sldId="2147470163"/>
            <ac:spMk id="25" creationId="{28BC3328-4A2F-3F93-86E7-EEFB7C0F76AA}"/>
          </ac:spMkLst>
        </pc:spChg>
        <pc:picChg chg="del">
          <ac:chgData name="Ivan Büchi" userId="016ec2cfad4213e8" providerId="LiveId" clId="{C1CB3A70-6BBF-4C64-A780-15550F66F035}" dt="2024-06-14T06:05:43.026" v="452" actId="478"/>
          <ac:picMkLst>
            <pc:docMk/>
            <pc:sldMk cId="3621262278" sldId="2147470163"/>
            <ac:picMk id="4" creationId="{87AAD913-0C1C-8CFB-F873-57E9721858EF}"/>
          </ac:picMkLst>
        </pc:picChg>
        <pc:picChg chg="add del mod">
          <ac:chgData name="Ivan Büchi" userId="016ec2cfad4213e8" providerId="LiveId" clId="{C1CB3A70-6BBF-4C64-A780-15550F66F035}" dt="2024-06-14T06:08:25.860" v="461" actId="478"/>
          <ac:picMkLst>
            <pc:docMk/>
            <pc:sldMk cId="3621262278" sldId="2147470163"/>
            <ac:picMk id="5" creationId="{36A2D940-396D-EEDE-C1A7-5C5BBCB0DAF3}"/>
          </ac:picMkLst>
        </pc:picChg>
        <pc:picChg chg="add del mod">
          <ac:chgData name="Ivan Büchi" userId="016ec2cfad4213e8" providerId="LiveId" clId="{C1CB3A70-6BBF-4C64-A780-15550F66F035}" dt="2024-06-14T06:11:39.643" v="513" actId="478"/>
          <ac:picMkLst>
            <pc:docMk/>
            <pc:sldMk cId="3621262278" sldId="2147470163"/>
            <ac:picMk id="8" creationId="{039E1FAF-0AF9-2772-E0DD-3DE6F2A3BE34}"/>
          </ac:picMkLst>
        </pc:picChg>
        <pc:picChg chg="add del mod">
          <ac:chgData name="Ivan Büchi" userId="016ec2cfad4213e8" providerId="LiveId" clId="{C1CB3A70-6BBF-4C64-A780-15550F66F035}" dt="2024-06-14T06:11:23.367" v="510" actId="478"/>
          <ac:picMkLst>
            <pc:docMk/>
            <pc:sldMk cId="3621262278" sldId="2147470163"/>
            <ac:picMk id="11" creationId="{0F22E83C-13BF-1AD4-9BFD-27387B97AB59}"/>
          </ac:picMkLst>
        </pc:picChg>
        <pc:picChg chg="add del mod">
          <ac:chgData name="Ivan Büchi" userId="016ec2cfad4213e8" providerId="LiveId" clId="{C1CB3A70-6BBF-4C64-A780-15550F66F035}" dt="2024-06-14T06:09:28.046" v="475" actId="478"/>
          <ac:picMkLst>
            <pc:docMk/>
            <pc:sldMk cId="3621262278" sldId="2147470163"/>
            <ac:picMk id="13" creationId="{F7F9346F-C804-259A-41CA-3247EC6B100C}"/>
          </ac:picMkLst>
        </pc:picChg>
        <pc:picChg chg="add mod">
          <ac:chgData name="Ivan Büchi" userId="016ec2cfad4213e8" providerId="LiveId" clId="{C1CB3A70-6BBF-4C64-A780-15550F66F035}" dt="2024-06-14T06:11:47.291" v="517" actId="1076"/>
          <ac:picMkLst>
            <pc:docMk/>
            <pc:sldMk cId="3621262278" sldId="2147470163"/>
            <ac:picMk id="20" creationId="{9C43E41F-6FE5-9007-436E-C1BAED415ACF}"/>
          </ac:picMkLst>
        </pc:picChg>
        <pc:picChg chg="add mod">
          <ac:chgData name="Ivan Büchi" userId="016ec2cfad4213e8" providerId="LiveId" clId="{C1CB3A70-6BBF-4C64-A780-15550F66F035}" dt="2024-06-14T06:11:44.914" v="516" actId="14100"/>
          <ac:picMkLst>
            <pc:docMk/>
            <pc:sldMk cId="3621262278" sldId="2147470163"/>
            <ac:picMk id="22" creationId="{2932841B-885C-2A72-BC1F-F5E0970B56ED}"/>
          </ac:picMkLst>
        </pc:picChg>
      </pc:sldChg>
      <pc:sldChg chg="addSp delSp modSp add mod">
        <pc:chgData name="Ivan Büchi" userId="016ec2cfad4213e8" providerId="LiveId" clId="{C1CB3A70-6BBF-4C64-A780-15550F66F035}" dt="2024-06-14T06:48:22.670" v="909" actId="14100"/>
        <pc:sldMkLst>
          <pc:docMk/>
          <pc:sldMk cId="3735723088" sldId="2147470164"/>
        </pc:sldMkLst>
        <pc:spChg chg="add del mod">
          <ac:chgData name="Ivan Büchi" userId="016ec2cfad4213e8" providerId="LiveId" clId="{C1CB3A70-6BBF-4C64-A780-15550F66F035}" dt="2024-06-14T06:12:11.650" v="519" actId="478"/>
          <ac:spMkLst>
            <pc:docMk/>
            <pc:sldMk cId="3735723088" sldId="2147470164"/>
            <ac:spMk id="2" creationId="{BD5367D7-D6AB-6848-005F-7706392A908E}"/>
          </ac:spMkLst>
        </pc:spChg>
        <pc:spChg chg="add del mod">
          <ac:chgData name="Ivan Büchi" userId="016ec2cfad4213e8" providerId="LiveId" clId="{C1CB3A70-6BBF-4C64-A780-15550F66F035}" dt="2024-06-14T06:12:12.346" v="520" actId="478"/>
          <ac:spMkLst>
            <pc:docMk/>
            <pc:sldMk cId="3735723088" sldId="2147470164"/>
            <ac:spMk id="4" creationId="{1CF159E6-3602-EEED-0B76-2B71012479B1}"/>
          </ac:spMkLst>
        </pc:spChg>
        <pc:spChg chg="add mod">
          <ac:chgData name="Ivan Büchi" userId="016ec2cfad4213e8" providerId="LiveId" clId="{C1CB3A70-6BBF-4C64-A780-15550F66F035}" dt="2024-06-14T06:47:39.950" v="897" actId="1076"/>
          <ac:spMkLst>
            <pc:docMk/>
            <pc:sldMk cId="3735723088" sldId="2147470164"/>
            <ac:spMk id="12" creationId="{03AA09D2-2FFB-5D8E-B9D0-4E94F067C24C}"/>
          </ac:spMkLst>
        </pc:spChg>
        <pc:spChg chg="add mod">
          <ac:chgData name="Ivan Büchi" userId="016ec2cfad4213e8" providerId="LiveId" clId="{C1CB3A70-6BBF-4C64-A780-15550F66F035}" dt="2024-06-14T06:47:37.561" v="896" actId="1076"/>
          <ac:spMkLst>
            <pc:docMk/>
            <pc:sldMk cId="3735723088" sldId="2147470164"/>
            <ac:spMk id="17" creationId="{41108C68-E8BD-EC14-DC38-95B2F0B3E428}"/>
          </ac:spMkLst>
        </pc:spChg>
        <pc:spChg chg="add mod">
          <ac:chgData name="Ivan Büchi" userId="016ec2cfad4213e8" providerId="LiveId" clId="{C1CB3A70-6BBF-4C64-A780-15550F66F035}" dt="2024-06-14T06:48:22.670" v="909" actId="14100"/>
          <ac:spMkLst>
            <pc:docMk/>
            <pc:sldMk cId="3735723088" sldId="2147470164"/>
            <ac:spMk id="18" creationId="{A5258F5A-CF4F-389D-72F2-ED8EC0E9307B}"/>
          </ac:spMkLst>
        </pc:spChg>
        <pc:picChg chg="del">
          <ac:chgData name="Ivan Büchi" userId="016ec2cfad4213e8" providerId="LiveId" clId="{C1CB3A70-6BBF-4C64-A780-15550F66F035}" dt="2024-06-14T06:12:10.422" v="518" actId="478"/>
          <ac:picMkLst>
            <pc:docMk/>
            <pc:sldMk cId="3735723088" sldId="2147470164"/>
            <ac:picMk id="5" creationId="{36A2D940-396D-EEDE-C1A7-5C5BBCB0DAF3}"/>
          </ac:picMkLst>
        </pc:picChg>
        <pc:picChg chg="del">
          <ac:chgData name="Ivan Büchi" userId="016ec2cfad4213e8" providerId="LiveId" clId="{C1CB3A70-6BBF-4C64-A780-15550F66F035}" dt="2024-06-14T06:10:10.570" v="494" actId="478"/>
          <ac:picMkLst>
            <pc:docMk/>
            <pc:sldMk cId="3735723088" sldId="2147470164"/>
            <ac:picMk id="8" creationId="{039E1FAF-0AF9-2772-E0DD-3DE6F2A3BE34}"/>
          </ac:picMkLst>
        </pc:picChg>
        <pc:picChg chg="add mod">
          <ac:chgData name="Ivan Büchi" userId="016ec2cfad4213e8" providerId="LiveId" clId="{C1CB3A70-6BBF-4C64-A780-15550F66F035}" dt="2024-06-14T06:12:38.037" v="525" actId="1076"/>
          <ac:picMkLst>
            <pc:docMk/>
            <pc:sldMk cId="3735723088" sldId="2147470164"/>
            <ac:picMk id="9" creationId="{5BAB1F5D-4F23-A846-09A0-F2AC2A106A16}"/>
          </ac:picMkLst>
        </pc:picChg>
        <pc:picChg chg="del">
          <ac:chgData name="Ivan Büchi" userId="016ec2cfad4213e8" providerId="LiveId" clId="{C1CB3A70-6BBF-4C64-A780-15550F66F035}" dt="2024-06-14T06:10:09.705" v="493" actId="478"/>
          <ac:picMkLst>
            <pc:docMk/>
            <pc:sldMk cId="3735723088" sldId="2147470164"/>
            <ac:picMk id="11" creationId="{0F22E83C-13BF-1AD4-9BFD-27387B97AB59}"/>
          </ac:picMkLst>
        </pc:picChg>
        <pc:picChg chg="add del">
          <ac:chgData name="Ivan Büchi" userId="016ec2cfad4213e8" providerId="LiveId" clId="{C1CB3A70-6BBF-4C64-A780-15550F66F035}" dt="2024-06-14T06:14:19.834" v="633" actId="478"/>
          <ac:picMkLst>
            <pc:docMk/>
            <pc:sldMk cId="3735723088" sldId="2147470164"/>
            <ac:picMk id="14" creationId="{20A3BB6F-91A9-46EA-5627-64A7E84DB319}"/>
          </ac:picMkLst>
        </pc:picChg>
      </pc:sldChg>
      <pc:sldChg chg="addSp delSp modSp add mod">
        <pc:chgData name="Ivan Büchi" userId="016ec2cfad4213e8" providerId="LiveId" clId="{C1CB3A70-6BBF-4C64-A780-15550F66F035}" dt="2024-06-14T06:49:24.151" v="957" actId="1076"/>
        <pc:sldMkLst>
          <pc:docMk/>
          <pc:sldMk cId="1208780100" sldId="2147470165"/>
        </pc:sldMkLst>
        <pc:spChg chg="add del mod">
          <ac:chgData name="Ivan Büchi" userId="016ec2cfad4213e8" providerId="LiveId" clId="{C1CB3A70-6BBF-4C64-A780-15550F66F035}" dt="2024-06-14T06:15:01.667" v="642" actId="478"/>
          <ac:spMkLst>
            <pc:docMk/>
            <pc:sldMk cId="1208780100" sldId="2147470165"/>
            <ac:spMk id="2" creationId="{9ED53EED-A633-1781-A10A-B7DC77DD2707}"/>
          </ac:spMkLst>
        </pc:spChg>
        <pc:spChg chg="add mod">
          <ac:chgData name="Ivan Büchi" userId="016ec2cfad4213e8" providerId="LiveId" clId="{C1CB3A70-6BBF-4C64-A780-15550F66F035}" dt="2024-06-14T06:48:40.079" v="912" actId="14100"/>
          <ac:spMkLst>
            <pc:docMk/>
            <pc:sldMk cId="1208780100" sldId="2147470165"/>
            <ac:spMk id="11" creationId="{E0329598-5A99-D006-6CDF-306F02CFB4F6}"/>
          </ac:spMkLst>
        </pc:spChg>
        <pc:spChg chg="mod">
          <ac:chgData name="Ivan Büchi" userId="016ec2cfad4213e8" providerId="LiveId" clId="{C1CB3A70-6BBF-4C64-A780-15550F66F035}" dt="2024-06-14T06:49:24.151" v="957" actId="1076"/>
          <ac:spMkLst>
            <pc:docMk/>
            <pc:sldMk cId="1208780100" sldId="2147470165"/>
            <ac:spMk id="12" creationId="{03AA09D2-2FFB-5D8E-B9D0-4E94F067C24C}"/>
          </ac:spMkLst>
        </pc:spChg>
        <pc:spChg chg="add mod">
          <ac:chgData name="Ivan Büchi" userId="016ec2cfad4213e8" providerId="LiveId" clId="{C1CB3A70-6BBF-4C64-A780-15550F66F035}" dt="2024-06-14T06:49:21.308" v="956" actId="1076"/>
          <ac:spMkLst>
            <pc:docMk/>
            <pc:sldMk cId="1208780100" sldId="2147470165"/>
            <ac:spMk id="13" creationId="{63474CC9-3933-7C6F-A692-40FD633E4F3B}"/>
          </ac:spMkLst>
        </pc:spChg>
        <pc:picChg chg="add mod">
          <ac:chgData name="Ivan Büchi" userId="016ec2cfad4213e8" providerId="LiveId" clId="{C1CB3A70-6BBF-4C64-A780-15550F66F035}" dt="2024-06-14T06:15:10.012" v="646" actId="1076"/>
          <ac:picMkLst>
            <pc:docMk/>
            <pc:sldMk cId="1208780100" sldId="2147470165"/>
            <ac:picMk id="5" creationId="{F9568C12-D630-176D-A24D-DD265BE2DC0B}"/>
          </ac:picMkLst>
        </pc:picChg>
        <pc:picChg chg="add del">
          <ac:chgData name="Ivan Büchi" userId="016ec2cfad4213e8" providerId="LiveId" clId="{C1CB3A70-6BBF-4C64-A780-15550F66F035}" dt="2024-06-14T06:15:45.264" v="687" actId="478"/>
          <ac:picMkLst>
            <pc:docMk/>
            <pc:sldMk cId="1208780100" sldId="2147470165"/>
            <ac:picMk id="8" creationId="{E46535A8-681E-6DCC-066B-9E74962A503A}"/>
          </ac:picMkLst>
        </pc:picChg>
        <pc:picChg chg="del">
          <ac:chgData name="Ivan Büchi" userId="016ec2cfad4213e8" providerId="LiveId" clId="{C1CB3A70-6BBF-4C64-A780-15550F66F035}" dt="2024-06-14T06:14:29.087" v="636" actId="478"/>
          <ac:picMkLst>
            <pc:docMk/>
            <pc:sldMk cId="1208780100" sldId="2147470165"/>
            <ac:picMk id="9" creationId="{5BAB1F5D-4F23-A846-09A0-F2AC2A106A16}"/>
          </ac:picMkLst>
        </pc:picChg>
        <pc:picChg chg="del">
          <ac:chgData name="Ivan Büchi" userId="016ec2cfad4213e8" providerId="LiveId" clId="{C1CB3A70-6BBF-4C64-A780-15550F66F035}" dt="2024-06-14T06:15:02.259" v="643" actId="478"/>
          <ac:picMkLst>
            <pc:docMk/>
            <pc:sldMk cId="1208780100" sldId="2147470165"/>
            <ac:picMk id="14" creationId="{20A3BB6F-91A9-46EA-5627-64A7E84DB319}"/>
          </ac:picMkLst>
        </pc:picChg>
      </pc:sldChg>
      <pc:sldChg chg="addSp delSp modSp add mod">
        <pc:chgData name="Ivan Büchi" userId="016ec2cfad4213e8" providerId="LiveId" clId="{C1CB3A70-6BBF-4C64-A780-15550F66F035}" dt="2024-06-14T06:51:20.730" v="1002" actId="1038"/>
        <pc:sldMkLst>
          <pc:docMk/>
          <pc:sldMk cId="3593133247" sldId="2147470166"/>
        </pc:sldMkLst>
        <pc:spChg chg="add del mod">
          <ac:chgData name="Ivan Büchi" userId="016ec2cfad4213e8" providerId="LiveId" clId="{C1CB3A70-6BBF-4C64-A780-15550F66F035}" dt="2024-06-14T06:16:19.165" v="696" actId="478"/>
          <ac:spMkLst>
            <pc:docMk/>
            <pc:sldMk cId="3593133247" sldId="2147470166"/>
            <ac:spMk id="2" creationId="{4E2F5AD1-8585-89A6-6070-0BEF1B5FFCF5}"/>
          </ac:spMkLst>
        </pc:spChg>
        <pc:spChg chg="add del mod">
          <ac:chgData name="Ivan Büchi" userId="016ec2cfad4213e8" providerId="LiveId" clId="{C1CB3A70-6BBF-4C64-A780-15550F66F035}" dt="2024-06-14T06:49:46.741" v="960" actId="478"/>
          <ac:spMkLst>
            <pc:docMk/>
            <pc:sldMk cId="3593133247" sldId="2147470166"/>
            <ac:spMk id="9" creationId="{6D44AB00-631E-1E6B-7529-4126502E914A}"/>
          </ac:spMkLst>
        </pc:spChg>
        <pc:spChg chg="add del mod">
          <ac:chgData name="Ivan Büchi" userId="016ec2cfad4213e8" providerId="LiveId" clId="{C1CB3A70-6BBF-4C64-A780-15550F66F035}" dt="2024-06-14T06:49:57.735" v="964" actId="478"/>
          <ac:spMkLst>
            <pc:docMk/>
            <pc:sldMk cId="3593133247" sldId="2147470166"/>
            <ac:spMk id="11" creationId="{EA86DD35-0A59-6B9F-193C-1395CF038367}"/>
          </ac:spMkLst>
        </pc:spChg>
        <pc:spChg chg="del">
          <ac:chgData name="Ivan Büchi" userId="016ec2cfad4213e8" providerId="LiveId" clId="{C1CB3A70-6BBF-4C64-A780-15550F66F035}" dt="2024-06-14T06:15:55.841" v="692" actId="478"/>
          <ac:spMkLst>
            <pc:docMk/>
            <pc:sldMk cId="3593133247" sldId="2147470166"/>
            <ac:spMk id="12" creationId="{03AA09D2-2FFB-5D8E-B9D0-4E94F067C24C}"/>
          </ac:spMkLst>
        </pc:spChg>
        <pc:spChg chg="add del mod">
          <ac:chgData name="Ivan Büchi" userId="016ec2cfad4213e8" providerId="LiveId" clId="{C1CB3A70-6BBF-4C64-A780-15550F66F035}" dt="2024-06-14T06:50:54.917" v="986" actId="478"/>
          <ac:spMkLst>
            <pc:docMk/>
            <pc:sldMk cId="3593133247" sldId="2147470166"/>
            <ac:spMk id="13" creationId="{8E3C0459-C5CA-A868-A1BC-543DFAFCEAFD}"/>
          </ac:spMkLst>
        </pc:spChg>
        <pc:spChg chg="add del mod">
          <ac:chgData name="Ivan Büchi" userId="016ec2cfad4213e8" providerId="LiveId" clId="{C1CB3A70-6BBF-4C64-A780-15550F66F035}" dt="2024-06-14T06:50:54.917" v="986" actId="478"/>
          <ac:spMkLst>
            <pc:docMk/>
            <pc:sldMk cId="3593133247" sldId="2147470166"/>
            <ac:spMk id="14" creationId="{E89120CE-7E1A-1DAF-856F-8741737B8BA2}"/>
          </ac:spMkLst>
        </pc:spChg>
        <pc:spChg chg="add mod">
          <ac:chgData name="Ivan Büchi" userId="016ec2cfad4213e8" providerId="LiveId" clId="{C1CB3A70-6BBF-4C64-A780-15550F66F035}" dt="2024-06-14T06:51:11.590" v="991" actId="14100"/>
          <ac:spMkLst>
            <pc:docMk/>
            <pc:sldMk cId="3593133247" sldId="2147470166"/>
            <ac:spMk id="18" creationId="{277FEA21-917A-723B-870A-505E7CAD30E5}"/>
          </ac:spMkLst>
        </pc:spChg>
        <pc:spChg chg="add mod">
          <ac:chgData name="Ivan Büchi" userId="016ec2cfad4213e8" providerId="LiveId" clId="{C1CB3A70-6BBF-4C64-A780-15550F66F035}" dt="2024-06-14T06:51:20.730" v="1002" actId="1038"/>
          <ac:spMkLst>
            <pc:docMk/>
            <pc:sldMk cId="3593133247" sldId="2147470166"/>
            <ac:spMk id="19" creationId="{5CC5F609-98D5-2CA7-ACE9-53FAB26AE9B9}"/>
          </ac:spMkLst>
        </pc:spChg>
        <pc:picChg chg="del">
          <ac:chgData name="Ivan Büchi" userId="016ec2cfad4213e8" providerId="LiveId" clId="{C1CB3A70-6BBF-4C64-A780-15550F66F035}" dt="2024-06-14T06:15:51.863" v="690" actId="478"/>
          <ac:picMkLst>
            <pc:docMk/>
            <pc:sldMk cId="3593133247" sldId="2147470166"/>
            <ac:picMk id="5" creationId="{F9568C12-D630-176D-A24D-DD265BE2DC0B}"/>
          </ac:picMkLst>
        </pc:picChg>
        <pc:picChg chg="add del mod">
          <ac:chgData name="Ivan Büchi" userId="016ec2cfad4213e8" providerId="LiveId" clId="{C1CB3A70-6BBF-4C64-A780-15550F66F035}" dt="2024-06-14T06:50:54.917" v="986" actId="478"/>
          <ac:picMkLst>
            <pc:docMk/>
            <pc:sldMk cId="3593133247" sldId="2147470166"/>
            <ac:picMk id="7" creationId="{8ADB1470-8A06-B2B9-6397-B430290DCF67}"/>
          </ac:picMkLst>
        </pc:picChg>
        <pc:picChg chg="del mod">
          <ac:chgData name="Ivan Büchi" userId="016ec2cfad4213e8" providerId="LiveId" clId="{C1CB3A70-6BBF-4C64-A780-15550F66F035}" dt="2024-06-14T06:16:20.560" v="697" actId="478"/>
          <ac:picMkLst>
            <pc:docMk/>
            <pc:sldMk cId="3593133247" sldId="2147470166"/>
            <ac:picMk id="8" creationId="{E46535A8-681E-6DCC-066B-9E74962A503A}"/>
          </ac:picMkLst>
        </pc:picChg>
        <pc:picChg chg="add mod">
          <ac:chgData name="Ivan Büchi" userId="016ec2cfad4213e8" providerId="LiveId" clId="{C1CB3A70-6BBF-4C64-A780-15550F66F035}" dt="2024-06-14T06:50:57.376" v="988" actId="1076"/>
          <ac:picMkLst>
            <pc:docMk/>
            <pc:sldMk cId="3593133247" sldId="2147470166"/>
            <ac:picMk id="17" creationId="{A84AF8F5-D34C-8816-23A0-E28BF95B0DC0}"/>
          </ac:picMkLst>
        </pc:picChg>
      </pc:sldChg>
      <pc:sldChg chg="addSp delSp modSp add mod">
        <pc:chgData name="Ivan Büchi" userId="016ec2cfad4213e8" providerId="LiveId" clId="{C1CB3A70-6BBF-4C64-A780-15550F66F035}" dt="2024-06-14T06:51:56.807" v="1011" actId="1076"/>
        <pc:sldMkLst>
          <pc:docMk/>
          <pc:sldMk cId="967063780" sldId="2147470167"/>
        </pc:sldMkLst>
        <pc:spChg chg="add del mod">
          <ac:chgData name="Ivan Büchi" userId="016ec2cfad4213e8" providerId="LiveId" clId="{C1CB3A70-6BBF-4C64-A780-15550F66F035}" dt="2024-06-14T06:18:39.161" v="723" actId="478"/>
          <ac:spMkLst>
            <pc:docMk/>
            <pc:sldMk cId="967063780" sldId="2147470167"/>
            <ac:spMk id="5" creationId="{649E4C7C-5EF8-266D-4682-33C246681C23}"/>
          </ac:spMkLst>
        </pc:spChg>
        <pc:spChg chg="add del mod">
          <ac:chgData name="Ivan Büchi" userId="016ec2cfad4213e8" providerId="LiveId" clId="{C1CB3A70-6BBF-4C64-A780-15550F66F035}" dt="2024-06-14T06:18:38.267" v="722" actId="478"/>
          <ac:spMkLst>
            <pc:docMk/>
            <pc:sldMk cId="967063780" sldId="2147470167"/>
            <ac:spMk id="8" creationId="{BD62426D-3969-239D-D6C3-A1A161DF14FF}"/>
          </ac:spMkLst>
        </pc:spChg>
        <pc:spChg chg="add mod">
          <ac:chgData name="Ivan Büchi" userId="016ec2cfad4213e8" providerId="LiveId" clId="{C1CB3A70-6BBF-4C64-A780-15550F66F035}" dt="2024-06-14T06:51:46.308" v="1005" actId="14100"/>
          <ac:spMkLst>
            <pc:docMk/>
            <pc:sldMk cId="967063780" sldId="2147470167"/>
            <ac:spMk id="12" creationId="{F8CF43A8-6F99-B7B9-0204-2F0342E98B02}"/>
          </ac:spMkLst>
        </pc:spChg>
        <pc:spChg chg="add mod">
          <ac:chgData name="Ivan Büchi" userId="016ec2cfad4213e8" providerId="LiveId" clId="{C1CB3A70-6BBF-4C64-A780-15550F66F035}" dt="2024-06-14T06:51:51.497" v="1009" actId="1036"/>
          <ac:spMkLst>
            <pc:docMk/>
            <pc:sldMk cId="967063780" sldId="2147470167"/>
            <ac:spMk id="13" creationId="{2E40D9DB-21EC-C264-0ECE-647866EF9D6B}"/>
          </ac:spMkLst>
        </pc:spChg>
        <pc:spChg chg="add mod">
          <ac:chgData name="Ivan Büchi" userId="016ec2cfad4213e8" providerId="LiveId" clId="{C1CB3A70-6BBF-4C64-A780-15550F66F035}" dt="2024-06-14T06:51:56.807" v="1011" actId="1076"/>
          <ac:spMkLst>
            <pc:docMk/>
            <pc:sldMk cId="967063780" sldId="2147470167"/>
            <ac:spMk id="14" creationId="{4A2FEC16-4E69-BA40-D5A5-048D1F5AB5EF}"/>
          </ac:spMkLst>
        </pc:spChg>
        <pc:picChg chg="add del mod">
          <ac:chgData name="Ivan Büchi" userId="016ec2cfad4213e8" providerId="LiveId" clId="{C1CB3A70-6BBF-4C64-A780-15550F66F035}" dt="2024-06-14T06:18:37.460" v="721" actId="478"/>
          <ac:picMkLst>
            <pc:docMk/>
            <pc:sldMk cId="967063780" sldId="2147470167"/>
            <ac:picMk id="4" creationId="{2F15308A-33CF-E528-8DCF-BF88B332FAC6}"/>
          </ac:picMkLst>
        </pc:picChg>
        <pc:picChg chg="del">
          <ac:chgData name="Ivan Büchi" userId="016ec2cfad4213e8" providerId="LiveId" clId="{C1CB3A70-6BBF-4C64-A780-15550F66F035}" dt="2024-06-14T06:17:04.100" v="703" actId="478"/>
          <ac:picMkLst>
            <pc:docMk/>
            <pc:sldMk cId="967063780" sldId="2147470167"/>
            <ac:picMk id="7" creationId="{8ADB1470-8A06-B2B9-6397-B430290DCF67}"/>
          </ac:picMkLst>
        </pc:picChg>
        <pc:picChg chg="add mod">
          <ac:chgData name="Ivan Büchi" userId="016ec2cfad4213e8" providerId="LiveId" clId="{C1CB3A70-6BBF-4C64-A780-15550F66F035}" dt="2024-06-14T06:18:45.671" v="726" actId="1076"/>
          <ac:picMkLst>
            <pc:docMk/>
            <pc:sldMk cId="967063780" sldId="2147470167"/>
            <ac:picMk id="11" creationId="{D63E17EB-2CE6-65B6-6140-66C46DDD346D}"/>
          </ac:picMkLst>
        </pc:picChg>
      </pc:sldChg>
      <pc:sldChg chg="add del">
        <pc:chgData name="Ivan Büchi" userId="016ec2cfad4213e8" providerId="LiveId" clId="{C1CB3A70-6BBF-4C64-A780-15550F66F035}" dt="2024-06-14T06:53:01.808" v="1013"/>
        <pc:sldMkLst>
          <pc:docMk/>
          <pc:sldMk cId="1465675331" sldId="2147470168"/>
        </pc:sldMkLst>
      </pc:sldChg>
      <pc:sldChg chg="addSp modSp add mod">
        <pc:chgData name="Ivan Büchi" userId="016ec2cfad4213e8" providerId="LiveId" clId="{C1CB3A70-6BBF-4C64-A780-15550F66F035}" dt="2024-06-14T06:55:04.184" v="1028" actId="1076"/>
        <pc:sldMkLst>
          <pc:docMk/>
          <pc:sldMk cId="1693471485" sldId="2147470168"/>
        </pc:sldMkLst>
        <pc:picChg chg="add mod">
          <ac:chgData name="Ivan Büchi" userId="016ec2cfad4213e8" providerId="LiveId" clId="{C1CB3A70-6BBF-4C64-A780-15550F66F035}" dt="2024-06-14T06:55:04.184" v="1028" actId="1076"/>
          <ac:picMkLst>
            <pc:docMk/>
            <pc:sldMk cId="1693471485" sldId="2147470168"/>
            <ac:picMk id="2" creationId="{87422347-2E3B-7FA9-229C-84DC1259C683}"/>
          </ac:picMkLst>
        </pc:picChg>
        <pc:picChg chg="add mod">
          <ac:chgData name="Ivan Büchi" userId="016ec2cfad4213e8" providerId="LiveId" clId="{C1CB3A70-6BBF-4C64-A780-15550F66F035}" dt="2024-06-14T06:54:55.700" v="1025" actId="1076"/>
          <ac:picMkLst>
            <pc:docMk/>
            <pc:sldMk cId="1693471485" sldId="2147470168"/>
            <ac:picMk id="4" creationId="{BEA494B3-0A15-3AC0-4E79-31983E06CDA5}"/>
          </ac:picMkLst>
        </pc:picChg>
        <pc:picChg chg="mod">
          <ac:chgData name="Ivan Büchi" userId="016ec2cfad4213e8" providerId="LiveId" clId="{C1CB3A70-6BBF-4C64-A780-15550F66F035}" dt="2024-06-14T06:54:54.389" v="1024" actId="1076"/>
          <ac:picMkLst>
            <pc:docMk/>
            <pc:sldMk cId="1693471485" sldId="2147470168"/>
            <ac:picMk id="5" creationId="{355B5537-021E-7CC4-40FD-9880B0086963}"/>
          </ac:picMkLst>
        </pc:picChg>
      </pc:sldChg>
      <pc:sldChg chg="addSp delSp modSp add mod">
        <pc:chgData name="Ivan Büchi" userId="016ec2cfad4213e8" providerId="LiveId" clId="{C1CB3A70-6BBF-4C64-A780-15550F66F035}" dt="2024-06-18T04:01:28.661" v="1312" actId="1076"/>
        <pc:sldMkLst>
          <pc:docMk/>
          <pc:sldMk cId="2536803906" sldId="2147470169"/>
        </pc:sldMkLst>
        <pc:spChg chg="add del mod">
          <ac:chgData name="Ivan Büchi" userId="016ec2cfad4213e8" providerId="LiveId" clId="{C1CB3A70-6BBF-4C64-A780-15550F66F035}" dt="2024-06-18T04:01:26.837" v="1310" actId="478"/>
          <ac:spMkLst>
            <pc:docMk/>
            <pc:sldMk cId="2536803906" sldId="2147470169"/>
            <ac:spMk id="5" creationId="{A269710E-AD67-8DE1-96D7-101535E36AC9}"/>
          </ac:spMkLst>
        </pc:spChg>
        <pc:spChg chg="add del mod">
          <ac:chgData name="Ivan Büchi" userId="016ec2cfad4213e8" providerId="LiveId" clId="{C1CB3A70-6BBF-4C64-A780-15550F66F035}" dt="2024-06-18T04:01:26.837" v="1310" actId="478"/>
          <ac:spMkLst>
            <pc:docMk/>
            <pc:sldMk cId="2536803906" sldId="2147470169"/>
            <ac:spMk id="7" creationId="{B32DA3A3-79DE-EA74-D80A-ECBD460A61BD}"/>
          </ac:spMkLst>
        </pc:spChg>
        <pc:spChg chg="add del mod">
          <ac:chgData name="Ivan Büchi" userId="016ec2cfad4213e8" providerId="LiveId" clId="{C1CB3A70-6BBF-4C64-A780-15550F66F035}" dt="2024-06-18T04:01:26.837" v="1310" actId="478"/>
          <ac:spMkLst>
            <pc:docMk/>
            <pc:sldMk cId="2536803906" sldId="2147470169"/>
            <ac:spMk id="8" creationId="{FC5DAD99-89BF-9A44-347C-AE5DF13857A1}"/>
          </ac:spMkLst>
        </pc:spChg>
        <pc:spChg chg="del">
          <ac:chgData name="Ivan Büchi" userId="016ec2cfad4213e8" providerId="LiveId" clId="{C1CB3A70-6BBF-4C64-A780-15550F66F035}" dt="2024-06-18T03:58:52.312" v="1262" actId="478"/>
          <ac:spMkLst>
            <pc:docMk/>
            <pc:sldMk cId="2536803906" sldId="2147470169"/>
            <ac:spMk id="12" creationId="{F8CF43A8-6F99-B7B9-0204-2F0342E98B02}"/>
          </ac:spMkLst>
        </pc:spChg>
        <pc:spChg chg="del">
          <ac:chgData name="Ivan Büchi" userId="016ec2cfad4213e8" providerId="LiveId" clId="{C1CB3A70-6BBF-4C64-A780-15550F66F035}" dt="2024-06-18T03:58:52.312" v="1262" actId="478"/>
          <ac:spMkLst>
            <pc:docMk/>
            <pc:sldMk cId="2536803906" sldId="2147470169"/>
            <ac:spMk id="13" creationId="{2E40D9DB-21EC-C264-0ECE-647866EF9D6B}"/>
          </ac:spMkLst>
        </pc:spChg>
        <pc:spChg chg="del">
          <ac:chgData name="Ivan Büchi" userId="016ec2cfad4213e8" providerId="LiveId" clId="{C1CB3A70-6BBF-4C64-A780-15550F66F035}" dt="2024-06-18T03:58:52.312" v="1262" actId="478"/>
          <ac:spMkLst>
            <pc:docMk/>
            <pc:sldMk cId="2536803906" sldId="2147470169"/>
            <ac:spMk id="14" creationId="{4A2FEC16-4E69-BA40-D5A5-048D1F5AB5EF}"/>
          </ac:spMkLst>
        </pc:spChg>
        <pc:picChg chg="add del mod">
          <ac:chgData name="Ivan Büchi" userId="016ec2cfad4213e8" providerId="LiveId" clId="{C1CB3A70-6BBF-4C64-A780-15550F66F035}" dt="2024-06-18T04:01:26.837" v="1310" actId="478"/>
          <ac:picMkLst>
            <pc:docMk/>
            <pc:sldMk cId="2536803906" sldId="2147470169"/>
            <ac:picMk id="4" creationId="{1C30F7CA-A545-1C8C-1004-A147D9D9503D}"/>
          </ac:picMkLst>
        </pc:picChg>
        <pc:picChg chg="del">
          <ac:chgData name="Ivan Büchi" userId="016ec2cfad4213e8" providerId="LiveId" clId="{C1CB3A70-6BBF-4C64-A780-15550F66F035}" dt="2024-06-18T03:58:49.920" v="1261" actId="478"/>
          <ac:picMkLst>
            <pc:docMk/>
            <pc:sldMk cId="2536803906" sldId="2147470169"/>
            <ac:picMk id="11" creationId="{D63E17EB-2CE6-65B6-6140-66C46DDD346D}"/>
          </ac:picMkLst>
        </pc:picChg>
        <pc:picChg chg="add mod">
          <ac:chgData name="Ivan Büchi" userId="016ec2cfad4213e8" providerId="LiveId" clId="{C1CB3A70-6BBF-4C64-A780-15550F66F035}" dt="2024-06-18T04:01:28.661" v="1312" actId="1076"/>
          <ac:picMkLst>
            <pc:docMk/>
            <pc:sldMk cId="2536803906" sldId="2147470169"/>
            <ac:picMk id="15" creationId="{6E05F7C4-D8F8-814A-377E-307A31DF4775}"/>
          </ac:picMkLst>
        </pc:picChg>
      </pc:sldChg>
      <pc:sldChg chg="addSp delSp modSp add mod">
        <pc:chgData name="Ivan Büchi" userId="016ec2cfad4213e8" providerId="LiveId" clId="{C1CB3A70-6BBF-4C64-A780-15550F66F035}" dt="2024-06-18T04:01:47.584" v="1317" actId="1076"/>
        <pc:sldMkLst>
          <pc:docMk/>
          <pc:sldMk cId="3288937373" sldId="2147470170"/>
        </pc:sldMkLst>
        <pc:spChg chg="add del mod">
          <ac:chgData name="Ivan Büchi" userId="016ec2cfad4213e8" providerId="LiveId" clId="{C1CB3A70-6BBF-4C64-A780-15550F66F035}" dt="2024-06-18T04:01:42.826" v="1313" actId="478"/>
          <ac:spMkLst>
            <pc:docMk/>
            <pc:sldMk cId="3288937373" sldId="2147470170"/>
            <ac:spMk id="7" creationId="{44076D61-A348-937D-3122-E0FBA96D4C83}"/>
          </ac:spMkLst>
        </pc:spChg>
        <pc:spChg chg="add del mod">
          <ac:chgData name="Ivan Büchi" userId="016ec2cfad4213e8" providerId="LiveId" clId="{C1CB3A70-6BBF-4C64-A780-15550F66F035}" dt="2024-06-18T04:01:42.826" v="1313" actId="478"/>
          <ac:spMkLst>
            <pc:docMk/>
            <pc:sldMk cId="3288937373" sldId="2147470170"/>
            <ac:spMk id="8" creationId="{98A1652D-9307-16C7-36EC-40ECD5EAB996}"/>
          </ac:spMkLst>
        </pc:spChg>
        <pc:spChg chg="add del mod">
          <ac:chgData name="Ivan Büchi" userId="016ec2cfad4213e8" providerId="LiveId" clId="{C1CB3A70-6BBF-4C64-A780-15550F66F035}" dt="2024-06-18T04:01:42.826" v="1313" actId="478"/>
          <ac:spMkLst>
            <pc:docMk/>
            <pc:sldMk cId="3288937373" sldId="2147470170"/>
            <ac:spMk id="9" creationId="{51877DE8-91E4-7207-D31A-E91C0BF7F0E3}"/>
          </ac:spMkLst>
        </pc:spChg>
        <pc:picChg chg="del">
          <ac:chgData name="Ivan Büchi" userId="016ec2cfad4213e8" providerId="LiveId" clId="{C1CB3A70-6BBF-4C64-A780-15550F66F035}" dt="2024-06-18T03:59:50.733" v="1267" actId="478"/>
          <ac:picMkLst>
            <pc:docMk/>
            <pc:sldMk cId="3288937373" sldId="2147470170"/>
            <ac:picMk id="4" creationId="{1C30F7CA-A545-1C8C-1004-A147D9D9503D}"/>
          </ac:picMkLst>
        </pc:picChg>
        <pc:picChg chg="add del mod">
          <ac:chgData name="Ivan Büchi" userId="016ec2cfad4213e8" providerId="LiveId" clId="{C1CB3A70-6BBF-4C64-A780-15550F66F035}" dt="2024-06-18T04:01:42.826" v="1313" actId="478"/>
          <ac:picMkLst>
            <pc:docMk/>
            <pc:sldMk cId="3288937373" sldId="2147470170"/>
            <ac:picMk id="5" creationId="{BF8D6E96-58F3-2E3B-13A2-DE7591F54972}"/>
          </ac:picMkLst>
        </pc:picChg>
        <pc:picChg chg="add mod">
          <ac:chgData name="Ivan Büchi" userId="016ec2cfad4213e8" providerId="LiveId" clId="{C1CB3A70-6BBF-4C64-A780-15550F66F035}" dt="2024-06-18T04:01:47.584" v="1317" actId="1076"/>
          <ac:picMkLst>
            <pc:docMk/>
            <pc:sldMk cId="3288937373" sldId="2147470170"/>
            <ac:picMk id="12" creationId="{DBBC393D-9462-F0B4-E2B8-6A59D4B225ED}"/>
          </ac:picMkLst>
        </pc:picChg>
      </pc:sldChg>
    </pc:docChg>
  </pc:docChgLst>
  <pc:docChgLst>
    <pc:chgData clId="Web-{281A6BDD-06E3-4C35-8431-31721C0D1C3F}"/>
    <pc:docChg chg="modSld">
      <pc:chgData name="" userId="" providerId="" clId="Web-{281A6BDD-06E3-4C35-8431-31721C0D1C3F}" dt="2023-11-15T14:46:05.416" v="1" actId="20577"/>
      <pc:docMkLst>
        <pc:docMk/>
      </pc:docMkLst>
      <pc:sldChg chg="modSp">
        <pc:chgData name="" userId="" providerId="" clId="Web-{281A6BDD-06E3-4C35-8431-31721C0D1C3F}" dt="2023-11-15T14:46:05.416" v="1" actId="20577"/>
        <pc:sldMkLst>
          <pc:docMk/>
          <pc:sldMk cId="1396933358" sldId="2147470115"/>
        </pc:sldMkLst>
        <pc:spChg chg="mod">
          <ac:chgData name="" userId="" providerId="" clId="Web-{281A6BDD-06E3-4C35-8431-31721C0D1C3F}" dt="2023-11-15T14:46:05.416" v="1" actId="20577"/>
          <ac:spMkLst>
            <pc:docMk/>
            <pc:sldMk cId="1396933358" sldId="2147470115"/>
            <ac:spMk id="7" creationId="{19B5852C-E386-4863-8140-DD6A1A53DE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463F1-473F-47BA-A7B7-36A5BE403734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0EBD6-A382-4506-8A01-73684C940E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046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0EBD6-A382-4506-8A01-73684C940E6B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230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959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478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0094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0519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i="0" dirty="0">
                <a:solidFill>
                  <a:srgbClr val="35373A"/>
                </a:solidFill>
                <a:effectLst/>
                <a:latin typeface="inherit"/>
              </a:rPr>
              <a:t>Wenn die Transaktionsgebühren ansteigen, kann es sein, dass kleine UTXOs nicht mehr rentabel bewegt werden können.</a:t>
            </a:r>
            <a:endParaRPr lang="de-DE" b="0" i="0" dirty="0">
              <a:solidFill>
                <a:srgbClr val="35373A"/>
              </a:solidFill>
              <a:effectLst/>
              <a:latin typeface="-apple-system"/>
            </a:endParaRP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154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8001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1352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CB8A9-AC08-4C08-911C-2D360DD92737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015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4DA9B-EAF7-6389-09AE-8D948DEBB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1F5434-0F5A-B5D9-503A-8BC35907F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E958A9-9978-29A8-0CFD-0D2304472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51A4BB-2C32-A987-37BA-8CA00725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5D85DF-9AA5-AB00-BB82-4C3DE7E6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065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E43D2-F8E1-40A3-86A5-88C15423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5B655C-995B-7FD3-11AC-5658262ED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013653-8BFF-3299-3C6F-B581BB3D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63CF11-DB7C-5E3B-10F4-9EF6D0A0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1B1B3-497F-D034-E7B2-221E429E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404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8304D1-719A-E952-3509-634CE879F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174600-4C6B-96F2-C5C6-5F0E3EFE3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9FB51B-7C67-3906-24C0-4DDF7265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970F5B-E9C9-14FE-56D6-B329A12D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89B151-5CCD-094D-F918-744E14F5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732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D7A4F-DDD2-9222-7435-34A69027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5921D6-0CDB-C33D-0B3A-F4AC0381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9EB4BC-9901-1A09-D6D0-1EEAE7C9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D3CDA2-28B5-E897-D6D6-DC3E1CC4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04F4B7-30BC-CDB8-2F96-11A070C2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67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A8195-BF9C-EA40-3633-EAD47CE6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93C981-9FAA-E1DC-795B-5076DEAEA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4F747F-0CA4-6601-C154-DF989090F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7B4E8-EE6B-4D16-4280-3E067DB5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61A302-F72A-7165-65E1-1CED5CA4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490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33A45F-AEFF-9B6A-7FC4-2B20331AB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270D35-9269-BC2E-9544-3161CEFE8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025F58-C4F1-E87F-7B84-9AB4C1619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8AE455-C1E5-C5B9-B681-BC0E734A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9582EB-CC31-01EE-042C-16F21F7C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426F24-1173-1F50-2AA6-4A1A7873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958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697FC-1959-C44C-2339-1F66C19A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A8D54A-5378-B229-CB8D-2BF33CF7D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2D9E2E-0BEB-3D24-5819-8CD8AB734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92F888-5CB5-92E8-6A9F-190921C0E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54805E-7D21-A5C9-1800-DFE9ADB29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522326-CA63-CFEF-4617-503BD0FAB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9167860-4A06-F37E-3418-2F020198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762E574-38E1-2A71-AF94-67B4FDC1C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170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DFE82-DC4C-A0C8-8AD4-5533E600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7C9BA3-5E13-A647-3D41-784E933D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AF9811-89DF-CB87-1AEB-6009B497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AFA3489-C047-62CB-8B1F-2C24DAC6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1234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02530F-5735-4CE6-6A61-BE459D30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0AA50D-B620-0F8D-D038-FED834EF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1B7C7A-F265-6D77-E9E0-A73AAE24A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859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1D39-154A-D511-EAFB-B5EFA41A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BC5353-588D-4BBE-CE47-05862E3E7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DAD59B-D3D3-349F-F822-5119388F2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4F86D1-B4F0-61E7-40A4-F177EBF2B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4E4A86-4F51-87F6-A56B-2F2BD6658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14FC37-B8E9-1BBA-D471-23E138150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677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D877A-35A8-9C14-F294-03151225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BF329A-3BD8-43D2-309C-61194B013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89F099-B468-B43F-A4D6-3027E4D18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C18F48-7E60-B67D-F207-F615BF5FE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7CE698-F049-F7BE-9E44-7C3AE110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718383-CC8A-4714-F4EB-37D61AA7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08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E88A2D-8EBE-E651-9F68-47B4D9568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316661-E8ED-6973-A6AD-E1A9186B3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6C5795-D1A8-570D-4C31-A34C821E6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594C-FD2A-4EEF-A462-6955BCCF1A21}" type="datetimeFigureOut">
              <a:rPr lang="de-CH" smtClean="0"/>
              <a:t>24.09.2024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C68E1-1107-3A7D-6997-557AFB735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0A8F0-D26B-1786-7E1C-9448316BB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52B08-A1CF-488D-A413-B8C15E1ABE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036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AAE99DA2-18A3-BF5E-E55A-A847C6DEDFE1}"/>
              </a:ext>
            </a:extLst>
          </p:cNvPr>
          <p:cNvSpPr txBox="1"/>
          <p:nvPr/>
        </p:nvSpPr>
        <p:spPr>
          <a:xfrm>
            <a:off x="950532" y="5346801"/>
            <a:ext cx="493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latin typeface="Futura-Medium" panose="020B0600000000000000" pitchFamily="34" charset="0"/>
              </a:rPr>
              <a:t>24. September 2024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F7D80B-6CE1-C9FC-EE87-FD15CB8A8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773" y="284855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CB7245D-A1B1-4FA2-2FC1-C16D0DE1ADE0}"/>
              </a:ext>
            </a:extLst>
          </p:cNvPr>
          <p:cNvSpPr txBox="1"/>
          <p:nvPr/>
        </p:nvSpPr>
        <p:spPr>
          <a:xfrm>
            <a:off x="860513" y="1043543"/>
            <a:ext cx="7001618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CH" sz="6000">
                <a:latin typeface="Futura-Medium"/>
              </a:rPr>
              <a:t>Bitcoin Weesen</a:t>
            </a:r>
          </a:p>
          <a:p>
            <a:r>
              <a:rPr lang="de-CH" sz="3200">
                <a:solidFill>
                  <a:schemeClr val="bg1">
                    <a:lumMod val="65000"/>
                  </a:schemeClr>
                </a:solidFill>
                <a:latin typeface="Futura-Medium"/>
              </a:rPr>
              <a:t>https://</a:t>
            </a:r>
            <a:r>
              <a:rPr lang="de-CH" sz="3200">
                <a:latin typeface="Futura-Medium"/>
              </a:rPr>
              <a:t>bitcoinweesen.ch</a:t>
            </a:r>
            <a:endParaRPr lang="de-CH" sz="3200">
              <a:latin typeface="Futura-Medium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900633"/>
            <a:ext cx="105857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ist UTXO?</a:t>
            </a:r>
          </a:p>
          <a:p>
            <a:endParaRPr lang="de-DE" sz="2000" b="0" i="0" dirty="0">
              <a:solidFill>
                <a:srgbClr val="35373A"/>
              </a:solidFill>
              <a:effectLst/>
              <a:latin typeface="-apple-system"/>
            </a:endParaRPr>
          </a:p>
          <a:p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UTXO steht für </a:t>
            </a:r>
            <a:r>
              <a:rPr lang="de-DE" sz="2000" b="0" i="1" dirty="0" err="1">
                <a:solidFill>
                  <a:srgbClr val="35373A"/>
                </a:solidFill>
                <a:effectLst/>
                <a:latin typeface="-apple-system"/>
              </a:rPr>
              <a:t>Unspent</a:t>
            </a:r>
            <a:r>
              <a:rPr lang="de-DE" sz="2000" b="0" i="1" dirty="0">
                <a:solidFill>
                  <a:srgbClr val="35373A"/>
                </a:solidFill>
                <a:effectLst/>
                <a:latin typeface="-apple-system"/>
              </a:rPr>
              <a:t> Transaction Output</a:t>
            </a:r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 und repräsentiert eine einzelne Eingangstransaktion in Deiner Wallet. </a:t>
            </a:r>
          </a:p>
          <a:p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D.h. in Deiner Wallet entsteht ein UTX, wenn Du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Bitcoin erhältst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jemanden Bitcoin sendest und „Wechselgeld“ erhältst, dann entsteht daraus eine neue UTXO in Deiner Wallet.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179336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828444"/>
            <a:ext cx="1058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Was ist UTXO?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E846CC1-096E-B507-4549-B858DCB5F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5741" y="2568051"/>
            <a:ext cx="10386206" cy="238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4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900633"/>
            <a:ext cx="10585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ist nun das Problem mit UTXO?</a:t>
            </a:r>
          </a:p>
          <a:p>
            <a:endParaRPr lang="de-DE" sz="2000" b="0" i="0" dirty="0">
              <a:solidFill>
                <a:srgbClr val="35373A"/>
              </a:solidFill>
              <a:effectLst/>
              <a:latin typeface="-apple-system"/>
            </a:endParaRPr>
          </a:p>
          <a:p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Stellt Euch vor Ihr richtet Euch einen Bitcoin Sparplan ein und überweist jede Woche CHF 50 - 100. D.h. jede Überweisung generiert in Eurer Wallet eine Eingangstransaktion (UTXO).</a:t>
            </a:r>
          </a:p>
          <a:p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r>
              <a:rPr lang="de-DE" sz="2000" dirty="0">
                <a:solidFill>
                  <a:srgbClr val="35373A"/>
                </a:solidFill>
                <a:latin typeface="-apple-system"/>
              </a:rPr>
              <a:t>CHF 1‘000 </a:t>
            </a:r>
            <a:r>
              <a:rPr lang="de-DE" sz="2000" dirty="0">
                <a:solidFill>
                  <a:srgbClr val="35373A"/>
                </a:solidFill>
                <a:latin typeface="-apple-system"/>
                <a:sym typeface="Wingdings" panose="05000000000000000000" pitchFamily="2" charset="2"/>
              </a:rPr>
              <a:t> </a:t>
            </a:r>
            <a:r>
              <a:rPr lang="de-DE" sz="2000" dirty="0">
                <a:solidFill>
                  <a:srgbClr val="35373A"/>
                </a:solidFill>
                <a:latin typeface="-apple-system"/>
              </a:rPr>
              <a:t>BTC 0.018…. (17 UTXO) </a:t>
            </a:r>
          </a:p>
          <a:p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r>
              <a:rPr lang="de-DE" sz="2000" dirty="0">
                <a:solidFill>
                  <a:srgbClr val="35373A"/>
                </a:solidFill>
                <a:latin typeface="-apple-system"/>
              </a:rPr>
              <a:t>vs. </a:t>
            </a:r>
          </a:p>
          <a:p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r>
              <a:rPr lang="de-DE" sz="2000" dirty="0">
                <a:solidFill>
                  <a:srgbClr val="35373A"/>
                </a:solidFill>
                <a:latin typeface="-apple-system"/>
              </a:rPr>
              <a:t>CHF 1‘000 </a:t>
            </a:r>
            <a:r>
              <a:rPr lang="de-DE" sz="2000" dirty="0">
                <a:solidFill>
                  <a:srgbClr val="35373A"/>
                </a:solidFill>
                <a:latin typeface="-apple-system"/>
                <a:sym typeface="Wingdings" panose="05000000000000000000" pitchFamily="2" charset="2"/>
              </a:rPr>
              <a:t> BTC 0.018… (3 UTXO)</a:t>
            </a:r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endParaRPr lang="de-DE" sz="2000" dirty="0">
              <a:solidFill>
                <a:srgbClr val="35373A"/>
              </a:solidFill>
              <a:latin typeface="-apple-system"/>
            </a:endParaRPr>
          </a:p>
          <a:p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72157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900633"/>
            <a:ext cx="10585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Was ist nun das Problem mit UTXO?</a:t>
            </a:r>
            <a:endParaRPr lang="de-DE" sz="2000" dirty="0">
              <a:solidFill>
                <a:srgbClr val="35373A"/>
              </a:solidFill>
              <a:latin typeface="-apple-system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D0794A-0DDF-5BE2-6030-2941A59A9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66"/>
          <a:stretch/>
        </p:blipFill>
        <p:spPr bwMode="auto">
          <a:xfrm>
            <a:off x="1335741" y="2423962"/>
            <a:ext cx="8709103" cy="426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15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828444"/>
            <a:ext cx="105857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Was ist nun das Problem mit UTXO?</a:t>
            </a:r>
            <a:endParaRPr lang="de-DE" sz="1800" dirty="0">
              <a:solidFill>
                <a:srgbClr val="35373A"/>
              </a:solidFill>
              <a:latin typeface="-apple-system"/>
            </a:endParaRPr>
          </a:p>
          <a:p>
            <a:endParaRPr lang="de-DE" b="1" dirty="0"/>
          </a:p>
          <a:p>
            <a:pPr algn="l" fontAlgn="base"/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Ende 2023 waren die Gebühren (je nach Adresstyp) bei über 100 Satoshis pro Byte (</a:t>
            </a:r>
            <a:r>
              <a:rPr lang="de-DE" b="0" i="0" dirty="0" err="1">
                <a:solidFill>
                  <a:srgbClr val="35373A"/>
                </a:solidFill>
                <a:effectLst/>
                <a:latin typeface="-apple-system"/>
              </a:rPr>
              <a:t>sat</a:t>
            </a:r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/</a:t>
            </a:r>
            <a:r>
              <a:rPr lang="de-DE" b="0" i="0" dirty="0" err="1">
                <a:solidFill>
                  <a:srgbClr val="35373A"/>
                </a:solidFill>
                <a:effectLst/>
                <a:latin typeface="-apple-system"/>
              </a:rPr>
              <a:t>vB</a:t>
            </a:r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). Angenommen die Gebühren würden nun auf 1‘000 </a:t>
            </a:r>
            <a:r>
              <a:rPr lang="de-DE" b="0" i="0" dirty="0" err="1">
                <a:solidFill>
                  <a:srgbClr val="35373A"/>
                </a:solidFill>
                <a:effectLst/>
                <a:latin typeface="-apple-system"/>
              </a:rPr>
              <a:t>sat</a:t>
            </a:r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/</a:t>
            </a:r>
            <a:r>
              <a:rPr lang="de-DE" b="0" i="0" dirty="0" err="1">
                <a:solidFill>
                  <a:srgbClr val="35373A"/>
                </a:solidFill>
                <a:effectLst/>
                <a:latin typeface="-apple-system"/>
              </a:rPr>
              <a:t>vB</a:t>
            </a:r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 anwachsen, dann wären UTXOs die kleiner als ca. 0,0016 BTC sind, praktisch unbrauchbar.</a:t>
            </a:r>
          </a:p>
          <a:p>
            <a:pPr algn="l" fontAlgn="base"/>
            <a:endParaRPr lang="de-DE" dirty="0">
              <a:solidFill>
                <a:srgbClr val="35373A"/>
              </a:solidFill>
              <a:latin typeface="-apple-system"/>
            </a:endParaRPr>
          </a:p>
          <a:p>
            <a:pPr algn="l" fontAlgn="base"/>
            <a:endParaRPr lang="de-DE" b="0" i="0" dirty="0">
              <a:solidFill>
                <a:srgbClr val="35373A"/>
              </a:solidFill>
              <a:effectLst/>
              <a:latin typeface="-apple-system"/>
            </a:endParaRPr>
          </a:p>
          <a:p>
            <a:pPr algn="l" fontAlgn="base"/>
            <a:r>
              <a:rPr lang="de-DE" dirty="0">
                <a:solidFill>
                  <a:srgbClr val="35373A"/>
                </a:solidFill>
                <a:latin typeface="-apple-system"/>
              </a:rPr>
              <a:t>24.09.2024 14:30</a:t>
            </a:r>
            <a:br>
              <a:rPr lang="de-DE" dirty="0">
                <a:solidFill>
                  <a:srgbClr val="35373A"/>
                </a:solidFill>
                <a:latin typeface="-apple-system"/>
              </a:rPr>
            </a:br>
            <a:r>
              <a:rPr lang="de-DE" dirty="0">
                <a:solidFill>
                  <a:srgbClr val="35373A"/>
                </a:solidFill>
                <a:latin typeface="-apple-system"/>
              </a:rPr>
              <a:t>2 – 5 </a:t>
            </a:r>
            <a:r>
              <a:rPr lang="de-DE" dirty="0" err="1">
                <a:solidFill>
                  <a:srgbClr val="35373A"/>
                </a:solidFill>
                <a:latin typeface="-apple-system"/>
              </a:rPr>
              <a:t>sat</a:t>
            </a:r>
            <a:r>
              <a:rPr lang="de-DE" dirty="0">
                <a:solidFill>
                  <a:srgbClr val="35373A"/>
                </a:solidFill>
                <a:latin typeface="-apple-system"/>
              </a:rPr>
              <a:t>/</a:t>
            </a:r>
            <a:r>
              <a:rPr lang="de-DE" dirty="0" err="1">
                <a:solidFill>
                  <a:srgbClr val="35373A"/>
                </a:solidFill>
                <a:latin typeface="-apple-system"/>
              </a:rPr>
              <a:t>vB</a:t>
            </a:r>
            <a:endParaRPr lang="de-DE" b="0" i="0" dirty="0">
              <a:solidFill>
                <a:srgbClr val="35373A"/>
              </a:solidFill>
              <a:effectLst/>
              <a:latin typeface="-apple-system"/>
            </a:endParaRPr>
          </a:p>
          <a:p>
            <a:endParaRPr lang="de-CH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78890A1-B1FD-1AED-4F24-D0C035B23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757" y="2997731"/>
            <a:ext cx="7808496" cy="35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D21FEBC-6EA6-EFCA-6D1A-6D607F3F2AF7}"/>
              </a:ext>
            </a:extLst>
          </p:cNvPr>
          <p:cNvSpPr txBox="1"/>
          <p:nvPr/>
        </p:nvSpPr>
        <p:spPr>
          <a:xfrm>
            <a:off x="3717757" y="6539007"/>
            <a:ext cx="5614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Quelle: https://www.bitcoinreise.com/utxo-management-bitcoin-deutsch/</a:t>
            </a:r>
          </a:p>
        </p:txBody>
      </p:sp>
    </p:spTree>
    <p:extLst>
      <p:ext uri="{BB962C8B-B14F-4D97-AF65-F5344CB8AC3E}">
        <p14:creationId xmlns:p14="http://schemas.microsoft.com/office/powerpoint/2010/main" val="17799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828444"/>
            <a:ext cx="105857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Was kann man dagegen tun?</a:t>
            </a:r>
            <a:endParaRPr lang="de-DE" sz="1800" dirty="0">
              <a:solidFill>
                <a:srgbClr val="35373A"/>
              </a:solidFill>
              <a:latin typeface="-apple-system"/>
            </a:endParaRPr>
          </a:p>
          <a:p>
            <a:endParaRPr lang="de-DE" b="1" dirty="0"/>
          </a:p>
          <a:p>
            <a:pPr algn="l" fontAlgn="base"/>
            <a:r>
              <a:rPr lang="de-DE" b="1" i="0" dirty="0">
                <a:solidFill>
                  <a:srgbClr val="35373A"/>
                </a:solidFill>
                <a:effectLst/>
                <a:latin typeface="-apple-system"/>
              </a:rPr>
              <a:t>Bereinigung / Konsolidierung</a:t>
            </a:r>
          </a:p>
          <a:p>
            <a:pPr algn="l" fontAlgn="base"/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D.h. ein Zusammenführen von vielen kleinen UTXOs zu einem grösseren. Dazu muss man lediglich eine grosse Transaktion, an die eigene Wallet-Adresse senden. Man sendest sich also selbst eine Transaktion.</a:t>
            </a:r>
            <a:endParaRPr lang="de-DE" dirty="0">
              <a:solidFill>
                <a:srgbClr val="35373A"/>
              </a:solidFill>
              <a:latin typeface="-apple-system"/>
            </a:endParaRPr>
          </a:p>
          <a:p>
            <a:pPr algn="l" fontAlgn="base"/>
            <a:endParaRPr lang="de-DE" b="0" i="0" dirty="0">
              <a:solidFill>
                <a:srgbClr val="35373A"/>
              </a:solidFill>
              <a:effectLst/>
              <a:latin typeface="-apple-system"/>
            </a:endParaRPr>
          </a:p>
          <a:p>
            <a:endParaRPr lang="de-CH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7299AA-2A9D-3799-2ABE-D13C36FAB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73" y="3207382"/>
            <a:ext cx="4760259" cy="361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A4A8C05-6B7C-D03F-0912-590924103818}"/>
              </a:ext>
            </a:extLst>
          </p:cNvPr>
          <p:cNvSpPr txBox="1"/>
          <p:nvPr/>
        </p:nvSpPr>
        <p:spPr>
          <a:xfrm>
            <a:off x="6532968" y="6550223"/>
            <a:ext cx="5614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/>
              <a:t>Quelle: https://www.bitcoinreise.com/utxo-management-bitcoin-deutsch/</a:t>
            </a:r>
          </a:p>
        </p:txBody>
      </p:sp>
    </p:spTree>
    <p:extLst>
      <p:ext uri="{BB962C8B-B14F-4D97-AF65-F5344CB8AC3E}">
        <p14:creationId xmlns:p14="http://schemas.microsoft.com/office/powerpoint/2010/main" val="90156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828444"/>
            <a:ext cx="10585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Was kann man dagegen tun?</a:t>
            </a:r>
            <a:endParaRPr lang="de-DE" sz="1800" dirty="0">
              <a:solidFill>
                <a:srgbClr val="35373A"/>
              </a:solidFill>
              <a:latin typeface="-apple-system"/>
            </a:endParaRPr>
          </a:p>
          <a:p>
            <a:endParaRPr lang="de-DE" b="1" dirty="0"/>
          </a:p>
          <a:p>
            <a:pPr algn="l" fontAlgn="base"/>
            <a:r>
              <a:rPr lang="de-DE" b="1" i="0" dirty="0">
                <a:solidFill>
                  <a:srgbClr val="35373A"/>
                </a:solidFill>
                <a:effectLst/>
                <a:latin typeface="-apple-system"/>
              </a:rPr>
              <a:t>Sicherstellen, dass man keine kleinen UTXOs in die Wallet gelangen</a:t>
            </a:r>
          </a:p>
          <a:p>
            <a:pPr marL="285750" indent="-285750" algn="l" fontAlgn="base">
              <a:buFontTx/>
              <a:buChar char="-"/>
            </a:pPr>
            <a:r>
              <a:rPr lang="de-DE" dirty="0">
                <a:solidFill>
                  <a:srgbClr val="35373A"/>
                </a:solidFill>
                <a:latin typeface="-apple-system"/>
              </a:rPr>
              <a:t>Sparpläne in FIAT anhäufen, bis ein grösser Betrag zusammenkommt und dann in BTC tauschen</a:t>
            </a:r>
          </a:p>
          <a:p>
            <a:pPr marL="285750" indent="-285750" algn="l" fontAlgn="base">
              <a:buFontTx/>
              <a:buChar char="-"/>
            </a:pPr>
            <a:r>
              <a:rPr lang="de-DE" b="0" i="0" dirty="0">
                <a:solidFill>
                  <a:srgbClr val="35373A"/>
                </a:solidFill>
                <a:effectLst/>
                <a:latin typeface="-apple-system"/>
              </a:rPr>
              <a:t>BTC in </a:t>
            </a:r>
            <a:r>
              <a:rPr lang="de-DE" dirty="0">
                <a:solidFill>
                  <a:srgbClr val="35373A"/>
                </a:solidFill>
                <a:latin typeface="-apple-system"/>
              </a:rPr>
              <a:t>einer Lightning-Wallet „zwischenlagern“ und dann „grössere“ Beträge in die BTC-Wallet verschieben </a:t>
            </a:r>
            <a:endParaRPr lang="de-DE" b="0" i="0" dirty="0">
              <a:solidFill>
                <a:srgbClr val="35373A"/>
              </a:solidFill>
              <a:effectLst/>
              <a:latin typeface="-apple-system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25902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Himmel, draußen, Wasser, Sonnenuntergang enthält.&#10;&#10;Automatisch generierte Beschreibung">
            <a:extLst>
              <a:ext uri="{FF2B5EF4-FFF2-40B4-BE49-F238E27FC236}">
                <a16:creationId xmlns:a16="http://schemas.microsoft.com/office/drawing/2014/main" id="{EBAFF29E-23D6-44F7-8BA8-A63D0A8D40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r="12770" b="76667"/>
          <a:stretch/>
        </p:blipFill>
        <p:spPr>
          <a:xfrm flipH="1">
            <a:off x="1066800" y="0"/>
            <a:ext cx="11123676" cy="1600200"/>
          </a:xfrm>
          <a:prstGeom prst="rect">
            <a:avLst/>
          </a:prstGeom>
        </p:spPr>
      </p:pic>
      <p:sp>
        <p:nvSpPr>
          <p:cNvPr id="16" name="Titel 1">
            <a:extLst>
              <a:ext uri="{FF2B5EF4-FFF2-40B4-BE49-F238E27FC236}">
                <a16:creationId xmlns:a16="http://schemas.microsoft.com/office/drawing/2014/main" id="{CAED35C2-369B-45F3-85CC-F758DDE2FAE9}"/>
              </a:ext>
            </a:extLst>
          </p:cNvPr>
          <p:cNvSpPr txBox="1">
            <a:spLocks/>
          </p:cNvSpPr>
          <p:nvPr/>
        </p:nvSpPr>
        <p:spPr>
          <a:xfrm rot="16200000">
            <a:off x="-2895600" y="2895601"/>
            <a:ext cx="6858001" cy="1066800"/>
          </a:xfrm>
          <a:prstGeom prst="rect">
            <a:avLst/>
          </a:prstGeom>
          <a:solidFill>
            <a:srgbClr val="F7931A">
              <a:alpha val="6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4D342E-53FD-46EA-9202-C3822D59E861}"/>
              </a:ext>
            </a:extLst>
          </p:cNvPr>
          <p:cNvSpPr txBox="1"/>
          <p:nvPr/>
        </p:nvSpPr>
        <p:spPr>
          <a:xfrm>
            <a:off x="1539863" y="476934"/>
            <a:ext cx="10182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dirty="0">
                <a:solidFill>
                  <a:schemeClr val="bg1"/>
                </a:solidFill>
                <a:latin typeface="Futura-Medium" panose="020B0600000000000000" pitchFamily="34" charset="0"/>
              </a:rPr>
              <a:t>UTXO</a:t>
            </a:r>
            <a:endParaRPr lang="de-CH" sz="3600" dirty="0">
              <a:solidFill>
                <a:schemeClr val="bg1"/>
              </a:solidFill>
              <a:latin typeface="Futura Std Medium" panose="020B05020202040203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53E4A5D-26C9-F3E3-A3CB-D35BC777D57A}"/>
              </a:ext>
            </a:extLst>
          </p:cNvPr>
          <p:cNvSpPr txBox="1"/>
          <p:nvPr/>
        </p:nvSpPr>
        <p:spPr>
          <a:xfrm rot="16200000">
            <a:off x="-2895601" y="3044280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400" dirty="0">
                <a:latin typeface="Futura-Medium" panose="020B0600000000000000" pitchFamily="34" charset="0"/>
              </a:rPr>
              <a:t>UTX- Management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09CF89E-3AA0-EAFD-26EB-0F83FE3CFA11}"/>
              </a:ext>
            </a:extLst>
          </p:cNvPr>
          <p:cNvSpPr txBox="1"/>
          <p:nvPr/>
        </p:nvSpPr>
        <p:spPr>
          <a:xfrm>
            <a:off x="1335741" y="1984855"/>
            <a:ext cx="105857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/>
              <a:t>Wie gross sollte ein UTXO sein?</a:t>
            </a:r>
          </a:p>
          <a:p>
            <a:endParaRPr lang="de-CH" sz="2000" b="0" i="0" dirty="0">
              <a:solidFill>
                <a:srgbClr val="35373A"/>
              </a:solidFill>
              <a:effectLst/>
              <a:latin typeface="-apple-system"/>
            </a:endParaRPr>
          </a:p>
          <a:p>
            <a:r>
              <a:rPr lang="de-CH" sz="2000" b="0" i="0" dirty="0">
                <a:solidFill>
                  <a:srgbClr val="35373A"/>
                </a:solidFill>
                <a:effectLst/>
                <a:latin typeface="-apple-system"/>
              </a:rPr>
              <a:t>Intuitiv könnte man davon ausgehen, dass UTXOs so gross wie möglich sein sollten. Da die Gebühren je grösser ein UTXO ist, umso weniger ins Gewicht fallen.</a:t>
            </a:r>
          </a:p>
          <a:p>
            <a:endParaRPr lang="de-CH" sz="2000" dirty="0">
              <a:solidFill>
                <a:srgbClr val="35373A"/>
              </a:solidFill>
              <a:latin typeface="-apple-system"/>
            </a:endParaRPr>
          </a:p>
          <a:p>
            <a:r>
              <a:rPr lang="de-CH" sz="2000" b="0" i="0" dirty="0">
                <a:solidFill>
                  <a:srgbClr val="35373A"/>
                </a:solidFill>
                <a:effectLst/>
                <a:latin typeface="-apple-system"/>
              </a:rPr>
              <a:t>ABER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rgbClr val="35373A"/>
                </a:solidFill>
                <a:latin typeface="-apple-system"/>
              </a:rPr>
              <a:t>Privatsphäre (Bei einer Transaktion erfährt Deine Gegenpartei wieviel Dein Wechselgeld beträgt)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sz="2000" b="0" i="0" dirty="0">
                <a:solidFill>
                  <a:srgbClr val="35373A"/>
                </a:solidFill>
                <a:effectLst/>
                <a:latin typeface="-apple-system"/>
              </a:rPr>
              <a:t>Unterschiedliche Transaktionengrössen bzw. Bitcoin Bestand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rgbClr val="35373A"/>
                </a:solidFill>
                <a:latin typeface="-apple-system"/>
              </a:rPr>
              <a:t>Ungewissheit über zukünftige Entwicklungen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CH" sz="2000" b="0" i="0" dirty="0">
              <a:solidFill>
                <a:srgbClr val="35373A"/>
              </a:solidFill>
              <a:effectLst/>
              <a:latin typeface="-apple-system"/>
            </a:endParaRPr>
          </a:p>
          <a:p>
            <a:pPr algn="l" fontAlgn="base"/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Aus heutiger Sicht, lohnt sich wohl, mehrere </a:t>
            </a:r>
            <a:r>
              <a:rPr lang="de-DE" sz="2000" b="0" i="0" dirty="0" err="1">
                <a:solidFill>
                  <a:srgbClr val="35373A"/>
                </a:solidFill>
                <a:effectLst/>
                <a:latin typeface="-apple-system"/>
              </a:rPr>
              <a:t>Paketgrössen</a:t>
            </a:r>
            <a:r>
              <a:rPr lang="de-DE" sz="2000" b="0" i="0" dirty="0">
                <a:solidFill>
                  <a:srgbClr val="35373A"/>
                </a:solidFill>
                <a:effectLst/>
                <a:latin typeface="-apple-system"/>
              </a:rPr>
              <a:t> im Wallet zu haben. Verschiedene UTXOs im Bereich von 0.01 - 0.5 BTC scheinen derzeit Sinn zu ergeben. Aber wie erwähnt: Das ist hängt sehr stark von Eurem individuellen Bedürfnis ab.</a:t>
            </a:r>
          </a:p>
        </p:txBody>
      </p:sp>
    </p:spTree>
    <p:extLst>
      <p:ext uri="{BB962C8B-B14F-4D97-AF65-F5344CB8AC3E}">
        <p14:creationId xmlns:p14="http://schemas.microsoft.com/office/powerpoint/2010/main" val="3292459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Breitbild</PresentationFormat>
  <Paragraphs>74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-apple-system</vt:lpstr>
      <vt:lpstr>Arial</vt:lpstr>
      <vt:lpstr>Calibri</vt:lpstr>
      <vt:lpstr>Calibri Light</vt:lpstr>
      <vt:lpstr>Futura Std Medium</vt:lpstr>
      <vt:lpstr>Futura-Medium</vt:lpstr>
      <vt:lpstr>inherit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Ivan Büchi</dc:creator>
  <cp:lastModifiedBy>Ivan Büchi</cp:lastModifiedBy>
  <cp:revision>428</cp:revision>
  <dcterms:created xsi:type="dcterms:W3CDTF">2022-08-12T11:15:34Z</dcterms:created>
  <dcterms:modified xsi:type="dcterms:W3CDTF">2024-09-24T12:35:54Z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e1fccfb-80ca-4fe1-a574-1516544edb53_Enabled">
    <vt:lpwstr>true</vt:lpwstr>
  </property>
  <property fmtid="{D5CDD505-2E9C-101B-9397-08002B2CF9AE}" pid="3" name="MSIP_Label_2e1fccfb-80ca-4fe1-a574-1516544edb53_SetDate">
    <vt:lpwstr>2022-11-08T05:01:24Z</vt:lpwstr>
  </property>
  <property fmtid="{D5CDD505-2E9C-101B-9397-08002B2CF9AE}" pid="4" name="MSIP_Label_2e1fccfb-80ca-4fe1-a574-1516544edb53_Method">
    <vt:lpwstr>Standard</vt:lpwstr>
  </property>
  <property fmtid="{D5CDD505-2E9C-101B-9397-08002B2CF9AE}" pid="5" name="MSIP_Label_2e1fccfb-80ca-4fe1-a574-1516544edb53_Name">
    <vt:lpwstr>C2 Internal</vt:lpwstr>
  </property>
  <property fmtid="{D5CDD505-2E9C-101B-9397-08002B2CF9AE}" pid="6" name="MSIP_Label_2e1fccfb-80ca-4fe1-a574-1516544edb53_SiteId">
    <vt:lpwstr>364e5b87-c1c7-420d-9bee-c35d19b557a1</vt:lpwstr>
  </property>
  <property fmtid="{D5CDD505-2E9C-101B-9397-08002B2CF9AE}" pid="7" name="MSIP_Label_2e1fccfb-80ca-4fe1-a574-1516544edb53_ActionId">
    <vt:lpwstr>ccb5f59a-c9e7-41b0-bd68-968274930d6e</vt:lpwstr>
  </property>
  <property fmtid="{D5CDD505-2E9C-101B-9397-08002B2CF9AE}" pid="8" name="MSIP_Label_2e1fccfb-80ca-4fe1-a574-1516544edb53_ContentBits">
    <vt:lpwstr>0</vt:lpwstr>
  </property>
  <property fmtid="{D5CDD505-2E9C-101B-9397-08002B2CF9AE}" pid="9" name="Sensitivity">
    <vt:lpwstr>C2 General</vt:lpwstr>
  </property>
</Properties>
</file>